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3706" r:id="rId1"/>
    <p:sldMasterId id="2147483648" r:id="rId2"/>
    <p:sldMasterId id="2147483663" r:id="rId3"/>
    <p:sldMasterId id="2147483712" r:id="rId4"/>
  </p:sldMasterIdLst>
  <p:notesMasterIdLst>
    <p:notesMasterId r:id="rId27"/>
  </p:notesMasterIdLst>
  <p:handoutMasterIdLst>
    <p:handoutMasterId r:id="rId28"/>
  </p:handoutMasterIdLst>
  <p:sldIdLst>
    <p:sldId id="299" r:id="rId5"/>
    <p:sldId id="314" r:id="rId6"/>
    <p:sldId id="305" r:id="rId7"/>
    <p:sldId id="298" r:id="rId8"/>
    <p:sldId id="317" r:id="rId9"/>
    <p:sldId id="332" r:id="rId10"/>
    <p:sldId id="335" r:id="rId11"/>
    <p:sldId id="336" r:id="rId12"/>
    <p:sldId id="337" r:id="rId13"/>
    <p:sldId id="338" r:id="rId14"/>
    <p:sldId id="339" r:id="rId15"/>
    <p:sldId id="340" r:id="rId16"/>
    <p:sldId id="341" r:id="rId17"/>
    <p:sldId id="342" r:id="rId18"/>
    <p:sldId id="343" r:id="rId19"/>
    <p:sldId id="345" r:id="rId20"/>
    <p:sldId id="346" r:id="rId21"/>
    <p:sldId id="347" r:id="rId22"/>
    <p:sldId id="348" r:id="rId23"/>
    <p:sldId id="349" r:id="rId24"/>
    <p:sldId id="350" r:id="rId25"/>
    <p:sldId id="313" r:id="rId26"/>
  </p:sldIdLst>
  <p:sldSz cx="9144000" cy="5143500" type="screen16x9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17">
          <p15:clr>
            <a:srgbClr val="A4A3A4"/>
          </p15:clr>
        </p15:guide>
        <p15:guide id="2" orient="horz" pos="2395">
          <p15:clr>
            <a:srgbClr val="A4A3A4"/>
          </p15:clr>
        </p15:guide>
        <p15:guide id="3" orient="horz" pos="2007">
          <p15:clr>
            <a:srgbClr val="A4A3A4"/>
          </p15:clr>
        </p15:guide>
        <p15:guide id="4" orient="horz" pos="1621">
          <p15:clr>
            <a:srgbClr val="A4A3A4"/>
          </p15:clr>
        </p15:guide>
        <p15:guide id="5" orient="horz" pos="1233">
          <p15:clr>
            <a:srgbClr val="A4A3A4"/>
          </p15:clr>
        </p15:guide>
        <p15:guide id="6" orient="horz" pos="2783">
          <p15:clr>
            <a:srgbClr val="A4A3A4"/>
          </p15:clr>
        </p15:guide>
        <p15:guide id="7" orient="horz" pos="231">
          <p15:clr>
            <a:srgbClr val="A4A3A4"/>
          </p15:clr>
        </p15:guide>
        <p15:guide id="8" orient="horz" pos="844">
          <p15:clr>
            <a:srgbClr val="A4A3A4"/>
          </p15:clr>
        </p15:guide>
        <p15:guide id="9" orient="horz" pos="457">
          <p15:clr>
            <a:srgbClr val="A4A3A4"/>
          </p15:clr>
        </p15:guide>
        <p15:guide id="10" pos="552">
          <p15:clr>
            <a:srgbClr val="A4A3A4"/>
          </p15:clr>
        </p15:guide>
        <p15:guide id="11" pos="5207">
          <p15:clr>
            <a:srgbClr val="A4A3A4"/>
          </p15:clr>
        </p15:guide>
        <p15:guide id="12" pos="3655">
          <p15:clr>
            <a:srgbClr val="A4A3A4"/>
          </p15:clr>
        </p15:guide>
        <p15:guide id="13" pos="4044">
          <p15:clr>
            <a:srgbClr val="A4A3A4"/>
          </p15:clr>
        </p15:guide>
        <p15:guide id="14" pos="940">
          <p15:clr>
            <a:srgbClr val="A4A3A4"/>
          </p15:clr>
        </p15:guide>
        <p15:guide id="15" pos="1328">
          <p15:clr>
            <a:srgbClr val="A4A3A4"/>
          </p15:clr>
        </p15:guide>
        <p15:guide id="16" pos="1716">
          <p15:clr>
            <a:srgbClr val="A4A3A4"/>
          </p15:clr>
        </p15:guide>
        <p15:guide id="17" pos="2105">
          <p15:clr>
            <a:srgbClr val="A4A3A4"/>
          </p15:clr>
        </p15:guide>
        <p15:guide id="18" pos="2493">
          <p15:clr>
            <a:srgbClr val="A4A3A4"/>
          </p15:clr>
        </p15:guide>
        <p15:guide id="19" pos="2881">
          <p15:clr>
            <a:srgbClr val="A4A3A4"/>
          </p15:clr>
        </p15:guide>
        <p15:guide id="20" pos="3268">
          <p15:clr>
            <a:srgbClr val="A4A3A4"/>
          </p15:clr>
        </p15:guide>
        <p15:guide id="21" pos="4431">
          <p15:clr>
            <a:srgbClr val="A4A3A4"/>
          </p15:clr>
        </p15:guide>
        <p15:guide id="22" pos="4819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91"/>
    <a:srgbClr val="D9E5EC"/>
    <a:srgbClr val="334152"/>
    <a:srgbClr val="CDD5F9"/>
    <a:srgbClr val="FF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9DA5A1D-B78E-41CA-80AE-7560C57704E0}" v="3" dt="2022-01-11T09:04:02.71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9" autoAdjust="0"/>
    <p:restoredTop sz="76955" autoAdjust="0"/>
  </p:normalViewPr>
  <p:slideViewPr>
    <p:cSldViewPr snapToGrid="0">
      <p:cViewPr>
        <p:scale>
          <a:sx n="150" d="100"/>
          <a:sy n="150" d="100"/>
        </p:scale>
        <p:origin x="1194" y="-102"/>
      </p:cViewPr>
      <p:guideLst>
        <p:guide orient="horz" pos="3017"/>
        <p:guide orient="horz" pos="2395"/>
        <p:guide orient="horz" pos="2007"/>
        <p:guide orient="horz" pos="1621"/>
        <p:guide orient="horz" pos="1233"/>
        <p:guide orient="horz" pos="2783"/>
        <p:guide orient="horz" pos="231"/>
        <p:guide orient="horz" pos="844"/>
        <p:guide orient="horz" pos="457"/>
        <p:guide pos="552"/>
        <p:guide pos="5207"/>
        <p:guide pos="3655"/>
        <p:guide pos="4044"/>
        <p:guide pos="940"/>
        <p:guide pos="1328"/>
        <p:guide pos="1716"/>
        <p:guide pos="2105"/>
        <p:guide pos="2493"/>
        <p:guide pos="2881"/>
        <p:guide pos="3268"/>
        <p:guide pos="4431"/>
        <p:guide pos="481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notesViewPr>
    <p:cSldViewPr snapToGrid="0">
      <p:cViewPr varScale="1">
        <p:scale>
          <a:sx n="83" d="100"/>
          <a:sy n="83" d="100"/>
        </p:scale>
        <p:origin x="-3084" y="-102"/>
      </p:cViewPr>
      <p:guideLst>
        <p:guide orient="horz" pos="2880"/>
        <p:guide pos="2160"/>
      </p:guideLst>
    </p:cSldViewPr>
  </p:notesViewPr>
  <p:gridSpacing cx="630079" cy="630079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ilan Kaiser" userId="979acb6baa92a53f" providerId="LiveId" clId="{E397B19B-2399-453F-B594-7A3B484C3382}"/>
    <pc:docChg chg="undo custSel addSld delSld modSld sldOrd">
      <pc:chgData name="Milan Kaiser" userId="979acb6baa92a53f" providerId="LiveId" clId="{E397B19B-2399-453F-B594-7A3B484C3382}" dt="2022-01-05T09:53:09.767" v="2250" actId="47"/>
      <pc:docMkLst>
        <pc:docMk/>
      </pc:docMkLst>
      <pc:sldChg chg="delSp modSp mod ord">
        <pc:chgData name="Milan Kaiser" userId="979acb6baa92a53f" providerId="LiveId" clId="{E397B19B-2399-453F-B594-7A3B484C3382}" dt="2022-01-05T08:54:28.234" v="751" actId="20577"/>
        <pc:sldMkLst>
          <pc:docMk/>
          <pc:sldMk cId="1358162422" sldId="298"/>
        </pc:sldMkLst>
        <pc:spChg chg="mod">
          <ac:chgData name="Milan Kaiser" userId="979acb6baa92a53f" providerId="LiveId" clId="{E397B19B-2399-453F-B594-7A3B484C3382}" dt="2022-01-05T08:49:57.534" v="441" actId="6549"/>
          <ac:spMkLst>
            <pc:docMk/>
            <pc:sldMk cId="1358162422" sldId="298"/>
            <ac:spMk id="2" creationId="{00000000-0000-0000-0000-000000000000}"/>
          </ac:spMkLst>
        </pc:spChg>
        <pc:spChg chg="del">
          <ac:chgData name="Milan Kaiser" userId="979acb6baa92a53f" providerId="LiveId" clId="{E397B19B-2399-453F-B594-7A3B484C3382}" dt="2022-01-05T08:50:45.683" v="498" actId="478"/>
          <ac:spMkLst>
            <pc:docMk/>
            <pc:sldMk cId="1358162422" sldId="298"/>
            <ac:spMk id="3" creationId="{00000000-0000-0000-0000-000000000000}"/>
          </ac:spMkLst>
        </pc:spChg>
        <pc:spChg chg="mod">
          <ac:chgData name="Milan Kaiser" userId="979acb6baa92a53f" providerId="LiveId" clId="{E397B19B-2399-453F-B594-7A3B484C3382}" dt="2022-01-05T08:54:28.234" v="751" actId="20577"/>
          <ac:spMkLst>
            <pc:docMk/>
            <pc:sldMk cId="1358162422" sldId="298"/>
            <ac:spMk id="4" creationId="{00000000-0000-0000-0000-000000000000}"/>
          </ac:spMkLst>
        </pc:spChg>
        <pc:spChg chg="del mod">
          <ac:chgData name="Milan Kaiser" userId="979acb6baa92a53f" providerId="LiveId" clId="{E397B19B-2399-453F-B594-7A3B484C3382}" dt="2022-01-05T08:49:41.760" v="412" actId="478"/>
          <ac:spMkLst>
            <pc:docMk/>
            <pc:sldMk cId="1358162422" sldId="298"/>
            <ac:spMk id="11" creationId="{00000000-0000-0000-0000-000000000000}"/>
          </ac:spMkLst>
        </pc:spChg>
        <pc:spChg chg="del">
          <ac:chgData name="Milan Kaiser" userId="979acb6baa92a53f" providerId="LiveId" clId="{E397B19B-2399-453F-B594-7A3B484C3382}" dt="2022-01-05T08:44:10.389" v="143" actId="478"/>
          <ac:spMkLst>
            <pc:docMk/>
            <pc:sldMk cId="1358162422" sldId="298"/>
            <ac:spMk id="28" creationId="{00000000-0000-0000-0000-000000000000}"/>
          </ac:spMkLst>
        </pc:spChg>
      </pc:sldChg>
      <pc:sldChg chg="addSp modSp mod">
        <pc:chgData name="Milan Kaiser" userId="979acb6baa92a53f" providerId="LiveId" clId="{E397B19B-2399-453F-B594-7A3B484C3382}" dt="2022-01-05T08:45:35.788" v="200" actId="1076"/>
        <pc:sldMkLst>
          <pc:docMk/>
          <pc:sldMk cId="3180470239" sldId="299"/>
        </pc:sldMkLst>
        <pc:spChg chg="add mod">
          <ac:chgData name="Milan Kaiser" userId="979acb6baa92a53f" providerId="LiveId" clId="{E397B19B-2399-453F-B594-7A3B484C3382}" dt="2022-01-05T08:44:54.122" v="188" actId="1076"/>
          <ac:spMkLst>
            <pc:docMk/>
            <pc:sldMk cId="3180470239" sldId="299"/>
            <ac:spMk id="2" creationId="{D275C215-6F74-4276-9E21-31CFF0416D66}"/>
          </ac:spMkLst>
        </pc:spChg>
        <pc:spChg chg="mod">
          <ac:chgData name="Milan Kaiser" userId="979acb6baa92a53f" providerId="LiveId" clId="{E397B19B-2399-453F-B594-7A3B484C3382}" dt="2022-01-05T08:45:35.788" v="200" actId="1076"/>
          <ac:spMkLst>
            <pc:docMk/>
            <pc:sldMk cId="3180470239" sldId="299"/>
            <ac:spMk id="18" creationId="{00000000-0000-0000-0000-000000000000}"/>
          </ac:spMkLst>
        </pc:spChg>
        <pc:spChg chg="mod">
          <ac:chgData name="Milan Kaiser" userId="979acb6baa92a53f" providerId="LiveId" clId="{E397B19B-2399-453F-B594-7A3B484C3382}" dt="2022-01-05T08:45:23.591" v="199" actId="20577"/>
          <ac:spMkLst>
            <pc:docMk/>
            <pc:sldMk cId="3180470239" sldId="299"/>
            <ac:spMk id="19" creationId="{00000000-0000-0000-0000-000000000000}"/>
          </ac:spMkLst>
        </pc:spChg>
      </pc:sldChg>
      <pc:sldChg chg="modSp mod">
        <pc:chgData name="Milan Kaiser" userId="979acb6baa92a53f" providerId="LiveId" clId="{E397B19B-2399-453F-B594-7A3B484C3382}" dt="2022-01-05T08:48:07.612" v="360" actId="20577"/>
        <pc:sldMkLst>
          <pc:docMk/>
          <pc:sldMk cId="1531084804" sldId="305"/>
        </pc:sldMkLst>
        <pc:spChg chg="mod">
          <ac:chgData name="Milan Kaiser" userId="979acb6baa92a53f" providerId="LiveId" clId="{E397B19B-2399-453F-B594-7A3B484C3382}" dt="2022-01-05T08:47:12.127" v="262" actId="20577"/>
          <ac:spMkLst>
            <pc:docMk/>
            <pc:sldMk cId="1531084804" sldId="305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8:48:07.612" v="360" actId="20577"/>
          <ac:spMkLst>
            <pc:docMk/>
            <pc:sldMk cId="1531084804" sldId="305"/>
            <ac:spMk id="3" creationId="{00000000-0000-0000-0000-000000000000}"/>
          </ac:spMkLst>
        </pc:spChg>
      </pc:sldChg>
      <pc:sldChg chg="del">
        <pc:chgData name="Milan Kaiser" userId="979acb6baa92a53f" providerId="LiveId" clId="{E397B19B-2399-453F-B594-7A3B484C3382}" dt="2022-01-05T09:53:07.486" v="2248" actId="47"/>
        <pc:sldMkLst>
          <pc:docMk/>
          <pc:sldMk cId="48993828" sldId="308"/>
        </pc:sldMkLst>
      </pc:sldChg>
      <pc:sldChg chg="addSp delSp modSp del mod">
        <pc:chgData name="Milan Kaiser" userId="979acb6baa92a53f" providerId="LiveId" clId="{E397B19B-2399-453F-B594-7A3B484C3382}" dt="2022-01-05T08:59:36.294" v="788" actId="47"/>
        <pc:sldMkLst>
          <pc:docMk/>
          <pc:sldMk cId="3185428187" sldId="309"/>
        </pc:sldMkLst>
        <pc:spChg chg="mod">
          <ac:chgData name="Milan Kaiser" userId="979acb6baa92a53f" providerId="LiveId" clId="{E397B19B-2399-453F-B594-7A3B484C3382}" dt="2022-01-05T08:59:33.153" v="787" actId="20577"/>
          <ac:spMkLst>
            <pc:docMk/>
            <pc:sldMk cId="3185428187" sldId="309"/>
            <ac:spMk id="2" creationId="{00000000-0000-0000-0000-000000000000}"/>
          </ac:spMkLst>
        </pc:spChg>
        <pc:graphicFrameChg chg="add del mod">
          <ac:chgData name="Milan Kaiser" userId="979acb6baa92a53f" providerId="LiveId" clId="{E397B19B-2399-453F-B594-7A3B484C3382}" dt="2022-01-05T08:59:25.048" v="774"/>
          <ac:graphicFrameMkLst>
            <pc:docMk/>
            <pc:sldMk cId="3185428187" sldId="309"/>
            <ac:graphicFrameMk id="4" creationId="{821B2785-F450-4A61-AA7D-384BAE8BF5AF}"/>
          </ac:graphicFrameMkLst>
        </pc:graphicFrameChg>
      </pc:sldChg>
      <pc:sldChg chg="del">
        <pc:chgData name="Milan Kaiser" userId="979acb6baa92a53f" providerId="LiveId" clId="{E397B19B-2399-453F-B594-7A3B484C3382}" dt="2022-01-05T09:53:09.767" v="2250" actId="47"/>
        <pc:sldMkLst>
          <pc:docMk/>
          <pc:sldMk cId="2668153258" sldId="310"/>
        </pc:sldMkLst>
      </pc:sldChg>
      <pc:sldChg chg="del">
        <pc:chgData name="Milan Kaiser" userId="979acb6baa92a53f" providerId="LiveId" clId="{E397B19B-2399-453F-B594-7A3B484C3382}" dt="2022-01-05T09:53:08.486" v="2249" actId="47"/>
        <pc:sldMkLst>
          <pc:docMk/>
          <pc:sldMk cId="636412971" sldId="311"/>
        </pc:sldMkLst>
      </pc:sldChg>
      <pc:sldChg chg="del">
        <pc:chgData name="Milan Kaiser" userId="979acb6baa92a53f" providerId="LiveId" clId="{E397B19B-2399-453F-B594-7A3B484C3382}" dt="2022-01-05T09:48:59.746" v="1808" actId="47"/>
        <pc:sldMkLst>
          <pc:docMk/>
          <pc:sldMk cId="849373853" sldId="312"/>
        </pc:sldMkLst>
      </pc:sldChg>
      <pc:sldChg chg="modSp mod">
        <pc:chgData name="Milan Kaiser" userId="979acb6baa92a53f" providerId="LiveId" clId="{E397B19B-2399-453F-B594-7A3B484C3382}" dt="2022-01-05T09:49:32.100" v="1849" actId="20577"/>
        <pc:sldMkLst>
          <pc:docMk/>
          <pc:sldMk cId="3097008816" sldId="313"/>
        </pc:sldMkLst>
        <pc:spChg chg="mod">
          <ac:chgData name="Milan Kaiser" userId="979acb6baa92a53f" providerId="LiveId" clId="{E397B19B-2399-453F-B594-7A3B484C3382}" dt="2022-01-05T09:49:32.100" v="1849" actId="20577"/>
          <ac:spMkLst>
            <pc:docMk/>
            <pc:sldMk cId="3097008816" sldId="313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49:23.890" v="1823" actId="20577"/>
          <ac:spMkLst>
            <pc:docMk/>
            <pc:sldMk cId="3097008816" sldId="313"/>
            <ac:spMk id="3" creationId="{00000000-0000-0000-0000-000000000000}"/>
          </ac:spMkLst>
        </pc:spChg>
      </pc:sldChg>
      <pc:sldChg chg="modSp add mod">
        <pc:chgData name="Milan Kaiser" userId="979acb6baa92a53f" providerId="LiveId" clId="{E397B19B-2399-453F-B594-7A3B484C3382}" dt="2022-01-05T09:48:53.172" v="1807" actId="20577"/>
        <pc:sldMkLst>
          <pc:docMk/>
          <pc:sldMk cId="650219237" sldId="314"/>
        </pc:sldMkLst>
        <pc:spChg chg="mod">
          <ac:chgData name="Milan Kaiser" userId="979acb6baa92a53f" providerId="LiveId" clId="{E397B19B-2399-453F-B594-7A3B484C3382}" dt="2022-01-05T08:46:21.411" v="215" actId="20577"/>
          <ac:spMkLst>
            <pc:docMk/>
            <pc:sldMk cId="650219237" sldId="314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48:53.172" v="1807" actId="20577"/>
          <ac:spMkLst>
            <pc:docMk/>
            <pc:sldMk cId="650219237" sldId="314"/>
            <ac:spMk id="3" creationId="{00000000-0000-0000-0000-000000000000}"/>
          </ac:spMkLst>
        </pc:spChg>
      </pc:sldChg>
      <pc:sldChg chg="add del">
        <pc:chgData name="Milan Kaiser" userId="979acb6baa92a53f" providerId="LiveId" clId="{E397B19B-2399-453F-B594-7A3B484C3382}" dt="2022-01-05T08:46:08.705" v="202" actId="47"/>
        <pc:sldMkLst>
          <pc:docMk/>
          <pc:sldMk cId="1191056580" sldId="314"/>
        </pc:sldMkLst>
      </pc:sldChg>
      <pc:sldChg chg="add del">
        <pc:chgData name="Milan Kaiser" userId="979acb6baa92a53f" providerId="LiveId" clId="{E397B19B-2399-453F-B594-7A3B484C3382}" dt="2022-01-05T08:48:41.672" v="378" actId="47"/>
        <pc:sldMkLst>
          <pc:docMk/>
          <pc:sldMk cId="575022338" sldId="315"/>
        </pc:sldMkLst>
      </pc:sldChg>
      <pc:sldChg chg="addSp delSp modSp add mod ord">
        <pc:chgData name="Milan Kaiser" userId="979acb6baa92a53f" providerId="LiveId" clId="{E397B19B-2399-453F-B594-7A3B484C3382}" dt="2022-01-05T09:03:22.325" v="951" actId="20577"/>
        <pc:sldMkLst>
          <pc:docMk/>
          <pc:sldMk cId="746861606" sldId="315"/>
        </pc:sldMkLst>
        <pc:spChg chg="del">
          <ac:chgData name="Milan Kaiser" userId="979acb6baa92a53f" providerId="LiveId" clId="{E397B19B-2399-453F-B594-7A3B484C3382}" dt="2022-01-05T08:56:11.662" v="755" actId="478"/>
          <ac:spMkLst>
            <pc:docMk/>
            <pc:sldMk cId="746861606" sldId="315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01:38.621" v="901" actId="20577"/>
          <ac:spMkLst>
            <pc:docMk/>
            <pc:sldMk cId="746861606" sldId="315"/>
            <ac:spMk id="3" creationId="{00000000-0000-0000-0000-000000000000}"/>
          </ac:spMkLst>
        </pc:spChg>
        <pc:spChg chg="del">
          <ac:chgData name="Milan Kaiser" userId="979acb6baa92a53f" providerId="LiveId" clId="{E397B19B-2399-453F-B594-7A3B484C3382}" dt="2022-01-05T08:56:09.264" v="754" actId="478"/>
          <ac:spMkLst>
            <pc:docMk/>
            <pc:sldMk cId="746861606" sldId="315"/>
            <ac:spMk id="4" creationId="{00000000-0000-0000-0000-000000000000}"/>
          </ac:spMkLst>
        </pc:spChg>
        <pc:spChg chg="del">
          <ac:chgData name="Milan Kaiser" userId="979acb6baa92a53f" providerId="LiveId" clId="{E397B19B-2399-453F-B594-7A3B484C3382}" dt="2022-01-05T08:49:13.388" v="391" actId="478"/>
          <ac:spMkLst>
            <pc:docMk/>
            <pc:sldMk cId="746861606" sldId="315"/>
            <ac:spMk id="9" creationId="{00000000-0000-0000-0000-000000000000}"/>
          </ac:spMkLst>
        </pc:spChg>
        <pc:graphicFrameChg chg="add mod modGraphic">
          <ac:chgData name="Milan Kaiser" userId="979acb6baa92a53f" providerId="LiveId" clId="{E397B19B-2399-453F-B594-7A3B484C3382}" dt="2022-01-05T09:03:22.325" v="951" actId="20577"/>
          <ac:graphicFrameMkLst>
            <pc:docMk/>
            <pc:sldMk cId="746861606" sldId="315"/>
            <ac:graphicFrameMk id="5" creationId="{8EE556D0-DB79-4BC3-BA51-8B4D7679885F}"/>
          </ac:graphicFrameMkLst>
        </pc:graphicFrameChg>
      </pc:sldChg>
      <pc:sldChg chg="modSp add del mod">
        <pc:chgData name="Milan Kaiser" userId="979acb6baa92a53f" providerId="LiveId" clId="{E397B19B-2399-453F-B594-7A3B484C3382}" dt="2022-01-05T08:48:35.062" v="376" actId="47"/>
        <pc:sldMkLst>
          <pc:docMk/>
          <pc:sldMk cId="2552036806" sldId="315"/>
        </pc:sldMkLst>
        <pc:spChg chg="mod">
          <ac:chgData name="Milan Kaiser" userId="979acb6baa92a53f" providerId="LiveId" clId="{E397B19B-2399-453F-B594-7A3B484C3382}" dt="2022-01-05T08:48:24.512" v="375" actId="20577"/>
          <ac:spMkLst>
            <pc:docMk/>
            <pc:sldMk cId="2552036806" sldId="315"/>
            <ac:spMk id="3" creationId="{00000000-0000-0000-0000-000000000000}"/>
          </ac:spMkLst>
        </pc:spChg>
      </pc:sldChg>
      <pc:sldChg chg="modSp add del mod">
        <pc:chgData name="Milan Kaiser" userId="979acb6baa92a53f" providerId="LiveId" clId="{E397B19B-2399-453F-B594-7A3B484C3382}" dt="2022-01-05T09:01:21.175" v="875" actId="47"/>
        <pc:sldMkLst>
          <pc:docMk/>
          <pc:sldMk cId="2579314920" sldId="316"/>
        </pc:sldMkLst>
        <pc:spChg chg="mod">
          <ac:chgData name="Milan Kaiser" userId="979acb6baa92a53f" providerId="LiveId" clId="{E397B19B-2399-453F-B594-7A3B484C3382}" dt="2022-01-05T09:01:15.764" v="874" actId="20577"/>
          <ac:spMkLst>
            <pc:docMk/>
            <pc:sldMk cId="2579314920" sldId="316"/>
            <ac:spMk id="2" creationId="{00000000-0000-0000-0000-000000000000}"/>
          </ac:spMkLst>
        </pc:spChg>
      </pc:sldChg>
      <pc:sldChg chg="modSp add mod">
        <pc:chgData name="Milan Kaiser" userId="979acb6baa92a53f" providerId="LiveId" clId="{E397B19B-2399-453F-B594-7A3B484C3382}" dt="2022-01-05T08:59:58.529" v="855" actId="20577"/>
        <pc:sldMkLst>
          <pc:docMk/>
          <pc:sldMk cId="714536685" sldId="317"/>
        </pc:sldMkLst>
        <pc:spChg chg="mod">
          <ac:chgData name="Milan Kaiser" userId="979acb6baa92a53f" providerId="LiveId" clId="{E397B19B-2399-453F-B594-7A3B484C3382}" dt="2022-01-05T08:59:43.526" v="801" actId="20577"/>
          <ac:spMkLst>
            <pc:docMk/>
            <pc:sldMk cId="714536685" sldId="317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8:59:58.529" v="855" actId="20577"/>
          <ac:spMkLst>
            <pc:docMk/>
            <pc:sldMk cId="714536685" sldId="317"/>
            <ac:spMk id="3" creationId="{00000000-0000-0000-0000-000000000000}"/>
          </ac:spMkLst>
        </pc:spChg>
      </pc:sldChg>
      <pc:sldChg chg="addSp delSp modSp add mod">
        <pc:chgData name="Milan Kaiser" userId="979acb6baa92a53f" providerId="LiveId" clId="{E397B19B-2399-453F-B594-7A3B484C3382}" dt="2022-01-05T09:07:11.122" v="1016" actId="20577"/>
        <pc:sldMkLst>
          <pc:docMk/>
          <pc:sldMk cId="320325673" sldId="318"/>
        </pc:sldMkLst>
        <pc:spChg chg="mod">
          <ac:chgData name="Milan Kaiser" userId="979acb6baa92a53f" providerId="LiveId" clId="{E397B19B-2399-453F-B594-7A3B484C3382}" dt="2022-01-05T09:07:11.122" v="1016" actId="20577"/>
          <ac:spMkLst>
            <pc:docMk/>
            <pc:sldMk cId="320325673" sldId="318"/>
            <ac:spMk id="2" creationId="{00000000-0000-0000-0000-000000000000}"/>
          </ac:spMkLst>
        </pc:spChg>
        <pc:spChg chg="del">
          <ac:chgData name="Milan Kaiser" userId="979acb6baa92a53f" providerId="LiveId" clId="{E397B19B-2399-453F-B594-7A3B484C3382}" dt="2022-01-05T09:01:51.524" v="919" actId="478"/>
          <ac:spMkLst>
            <pc:docMk/>
            <pc:sldMk cId="320325673" sldId="318"/>
            <ac:spMk id="4" creationId="{00000000-0000-0000-0000-000000000000}"/>
          </ac:spMkLst>
        </pc:spChg>
        <pc:spChg chg="add del mod">
          <ac:chgData name="Milan Kaiser" userId="979acb6baa92a53f" providerId="LiveId" clId="{E397B19B-2399-453F-B594-7A3B484C3382}" dt="2022-01-05T09:03:49.882" v="953" actId="478"/>
          <ac:spMkLst>
            <pc:docMk/>
            <pc:sldMk cId="320325673" sldId="318"/>
            <ac:spMk id="5" creationId="{5558D0D4-75AE-4603-B70F-EF29CF5B0054}"/>
          </ac:spMkLst>
        </pc:spChg>
        <pc:picChg chg="add mod">
          <ac:chgData name="Milan Kaiser" userId="979acb6baa92a53f" providerId="LiveId" clId="{E397B19B-2399-453F-B594-7A3B484C3382}" dt="2022-01-05T09:04:08.065" v="963" actId="1038"/>
          <ac:picMkLst>
            <pc:docMk/>
            <pc:sldMk cId="320325673" sldId="318"/>
            <ac:picMk id="6" creationId="{DD6DEEFF-1275-496C-9911-32FA314C04CD}"/>
          </ac:picMkLst>
        </pc:picChg>
        <pc:picChg chg="add mod">
          <ac:chgData name="Milan Kaiser" userId="979acb6baa92a53f" providerId="LiveId" clId="{E397B19B-2399-453F-B594-7A3B484C3382}" dt="2022-01-05T09:04:19.175" v="965"/>
          <ac:picMkLst>
            <pc:docMk/>
            <pc:sldMk cId="320325673" sldId="318"/>
            <ac:picMk id="7" creationId="{FDE57868-4298-4CE8-AECB-7823B7B761E3}"/>
          </ac:picMkLst>
        </pc:picChg>
      </pc:sldChg>
      <pc:sldChg chg="addSp delSp modSp add mod">
        <pc:chgData name="Milan Kaiser" userId="979acb6baa92a53f" providerId="LiveId" clId="{E397B19B-2399-453F-B594-7A3B484C3382}" dt="2022-01-05T09:06:17.515" v="974" actId="14100"/>
        <pc:sldMkLst>
          <pc:docMk/>
          <pc:sldMk cId="1404185463" sldId="319"/>
        </pc:sldMkLst>
        <pc:picChg chg="add mod">
          <ac:chgData name="Milan Kaiser" userId="979acb6baa92a53f" providerId="LiveId" clId="{E397B19B-2399-453F-B594-7A3B484C3382}" dt="2022-01-05T09:06:17.515" v="974" actId="14100"/>
          <ac:picMkLst>
            <pc:docMk/>
            <pc:sldMk cId="1404185463" sldId="319"/>
            <ac:picMk id="4" creationId="{AC453FD8-B370-4EB3-B79E-C077E4E2DEB3}"/>
          </ac:picMkLst>
        </pc:picChg>
        <pc:picChg chg="del">
          <ac:chgData name="Milan Kaiser" userId="979acb6baa92a53f" providerId="LiveId" clId="{E397B19B-2399-453F-B594-7A3B484C3382}" dt="2022-01-05T09:05:48.757" v="967" actId="478"/>
          <ac:picMkLst>
            <pc:docMk/>
            <pc:sldMk cId="1404185463" sldId="319"/>
            <ac:picMk id="6" creationId="{DD6DEEFF-1275-496C-9911-32FA314C04CD}"/>
          </ac:picMkLst>
        </pc:picChg>
      </pc:sldChg>
      <pc:sldChg chg="modSp add mod">
        <pc:chgData name="Milan Kaiser" userId="979acb6baa92a53f" providerId="LiveId" clId="{E397B19B-2399-453F-B594-7A3B484C3382}" dt="2022-01-05T09:15:00.540" v="1522" actId="20577"/>
        <pc:sldMkLst>
          <pc:docMk/>
          <pc:sldMk cId="2152313553" sldId="320"/>
        </pc:sldMkLst>
        <pc:spChg chg="mod">
          <ac:chgData name="Milan Kaiser" userId="979acb6baa92a53f" providerId="LiveId" clId="{E397B19B-2399-453F-B594-7A3B484C3382}" dt="2022-01-05T09:06:53.589" v="979"/>
          <ac:spMkLst>
            <pc:docMk/>
            <pc:sldMk cId="2152313553" sldId="320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15:00.540" v="1522" actId="20577"/>
          <ac:spMkLst>
            <pc:docMk/>
            <pc:sldMk cId="2152313553" sldId="320"/>
            <ac:spMk id="4" creationId="{00000000-0000-0000-0000-000000000000}"/>
          </ac:spMkLst>
        </pc:spChg>
      </pc:sldChg>
      <pc:sldChg chg="delSp add del mod">
        <pc:chgData name="Milan Kaiser" userId="979acb6baa92a53f" providerId="LiveId" clId="{E397B19B-2399-453F-B594-7A3B484C3382}" dt="2022-01-05T09:06:42.925" v="977" actId="47"/>
        <pc:sldMkLst>
          <pc:docMk/>
          <pc:sldMk cId="2173502915" sldId="320"/>
        </pc:sldMkLst>
        <pc:picChg chg="del">
          <ac:chgData name="Milan Kaiser" userId="979acb6baa92a53f" providerId="LiveId" clId="{E397B19B-2399-453F-B594-7A3B484C3382}" dt="2022-01-05T09:06:40.832" v="976" actId="478"/>
          <ac:picMkLst>
            <pc:docMk/>
            <pc:sldMk cId="2173502915" sldId="320"/>
            <ac:picMk id="6" creationId="{DD6DEEFF-1275-496C-9911-32FA314C04CD}"/>
          </ac:picMkLst>
        </pc:picChg>
      </pc:sldChg>
      <pc:sldChg chg="addSp delSp modSp add mod">
        <pc:chgData name="Milan Kaiser" userId="979acb6baa92a53f" providerId="LiveId" clId="{E397B19B-2399-453F-B594-7A3B484C3382}" dt="2022-01-05T09:44:30.711" v="1762" actId="22"/>
        <pc:sldMkLst>
          <pc:docMk/>
          <pc:sldMk cId="954364946" sldId="321"/>
        </pc:sldMkLst>
        <pc:spChg chg="mod">
          <ac:chgData name="Milan Kaiser" userId="979acb6baa92a53f" providerId="LiveId" clId="{E397B19B-2399-453F-B594-7A3B484C3382}" dt="2022-01-05T09:23:56.049" v="1720" actId="20577"/>
          <ac:spMkLst>
            <pc:docMk/>
            <pc:sldMk cId="954364946" sldId="321"/>
            <ac:spMk id="2" creationId="{00000000-0000-0000-0000-000000000000}"/>
          </ac:spMkLst>
        </pc:spChg>
        <pc:spChg chg="add del">
          <ac:chgData name="Milan Kaiser" userId="979acb6baa92a53f" providerId="LiveId" clId="{E397B19B-2399-453F-B594-7A3B484C3382}" dt="2022-01-05T09:44:30.711" v="1762" actId="22"/>
          <ac:spMkLst>
            <pc:docMk/>
            <pc:sldMk cId="954364946" sldId="321"/>
            <ac:spMk id="9" creationId="{BA7D36E6-47A4-4FC5-A7D6-F445CEBA87AD}"/>
          </ac:spMkLst>
        </pc:spChg>
        <pc:picChg chg="del">
          <ac:chgData name="Milan Kaiser" userId="979acb6baa92a53f" providerId="LiveId" clId="{E397B19B-2399-453F-B594-7A3B484C3382}" dt="2022-01-05T09:17:41.364" v="1543" actId="478"/>
          <ac:picMkLst>
            <pc:docMk/>
            <pc:sldMk cId="954364946" sldId="321"/>
            <ac:picMk id="4" creationId="{AC453FD8-B370-4EB3-B79E-C077E4E2DEB3}"/>
          </ac:picMkLst>
        </pc:picChg>
        <pc:picChg chg="add mod">
          <ac:chgData name="Milan Kaiser" userId="979acb6baa92a53f" providerId="LiveId" clId="{E397B19B-2399-453F-B594-7A3B484C3382}" dt="2022-01-05T09:29:42.745" v="1733" actId="1076"/>
          <ac:picMkLst>
            <pc:docMk/>
            <pc:sldMk cId="954364946" sldId="321"/>
            <ac:picMk id="5" creationId="{295BF75B-264B-4FEB-A6DA-A8A46B2F5404}"/>
          </ac:picMkLst>
        </pc:picChg>
        <pc:picChg chg="add mod">
          <ac:chgData name="Milan Kaiser" userId="979acb6baa92a53f" providerId="LiveId" clId="{E397B19B-2399-453F-B594-7A3B484C3382}" dt="2022-01-05T09:29:40.714" v="1732" actId="1076"/>
          <ac:picMkLst>
            <pc:docMk/>
            <pc:sldMk cId="954364946" sldId="321"/>
            <ac:picMk id="7" creationId="{2230C4E4-EC51-446B-B25A-EACC2FF637B4}"/>
          </ac:picMkLst>
        </pc:picChg>
      </pc:sldChg>
      <pc:sldChg chg="addSp delSp modSp add mod">
        <pc:chgData name="Milan Kaiser" userId="979acb6baa92a53f" providerId="LiveId" clId="{E397B19B-2399-453F-B594-7A3B484C3382}" dt="2022-01-05T09:16:58.523" v="1542" actId="1076"/>
        <pc:sldMkLst>
          <pc:docMk/>
          <pc:sldMk cId="3524971623" sldId="322"/>
        </pc:sldMkLst>
        <pc:picChg chg="del mod">
          <ac:chgData name="Milan Kaiser" userId="979acb6baa92a53f" providerId="LiveId" clId="{E397B19B-2399-453F-B594-7A3B484C3382}" dt="2022-01-05T09:16:46.408" v="1538" actId="478"/>
          <ac:picMkLst>
            <pc:docMk/>
            <pc:sldMk cId="3524971623" sldId="322"/>
            <ac:picMk id="4" creationId="{AC453FD8-B370-4EB3-B79E-C077E4E2DEB3}"/>
          </ac:picMkLst>
        </pc:picChg>
        <pc:picChg chg="add mod">
          <ac:chgData name="Milan Kaiser" userId="979acb6baa92a53f" providerId="LiveId" clId="{E397B19B-2399-453F-B594-7A3B484C3382}" dt="2022-01-05T09:16:58.523" v="1542" actId="1076"/>
          <ac:picMkLst>
            <pc:docMk/>
            <pc:sldMk cId="3524971623" sldId="322"/>
            <ac:picMk id="5" creationId="{DF5E8ECB-E497-4FDF-B584-0A09D8EE208B}"/>
          </ac:picMkLst>
        </pc:picChg>
      </pc:sldChg>
      <pc:sldChg chg="addSp delSp modSp add mod">
        <pc:chgData name="Milan Kaiser" userId="979acb6baa92a53f" providerId="LiveId" clId="{E397B19B-2399-453F-B594-7A3B484C3382}" dt="2022-01-05T09:21:36.607" v="1673" actId="14100"/>
        <pc:sldMkLst>
          <pc:docMk/>
          <pc:sldMk cId="3393610913" sldId="323"/>
        </pc:sldMkLst>
        <pc:spChg chg="mod">
          <ac:chgData name="Milan Kaiser" userId="979acb6baa92a53f" providerId="LiveId" clId="{E397B19B-2399-453F-B594-7A3B484C3382}" dt="2022-01-05T09:18:19.643" v="1571" actId="20577"/>
          <ac:spMkLst>
            <pc:docMk/>
            <pc:sldMk cId="3393610913" sldId="323"/>
            <ac:spMk id="2" creationId="{00000000-0000-0000-0000-000000000000}"/>
          </ac:spMkLst>
        </pc:spChg>
        <pc:spChg chg="del mod">
          <ac:chgData name="Milan Kaiser" userId="979acb6baa92a53f" providerId="LiveId" clId="{E397B19B-2399-453F-B594-7A3B484C3382}" dt="2022-01-05T09:20:52.625" v="1669" actId="478"/>
          <ac:spMkLst>
            <pc:docMk/>
            <pc:sldMk cId="3393610913" sldId="323"/>
            <ac:spMk id="4" creationId="{00000000-0000-0000-0000-000000000000}"/>
          </ac:spMkLst>
        </pc:spChg>
        <pc:spChg chg="add del mod">
          <ac:chgData name="Milan Kaiser" userId="979acb6baa92a53f" providerId="LiveId" clId="{E397B19B-2399-453F-B594-7A3B484C3382}" dt="2022-01-05T09:20:54.968" v="1670" actId="478"/>
          <ac:spMkLst>
            <pc:docMk/>
            <pc:sldMk cId="3393610913" sldId="323"/>
            <ac:spMk id="6" creationId="{104C52ED-FDFA-407A-A5E7-6D9DCEDA6EAF}"/>
          </ac:spMkLst>
        </pc:spChg>
        <pc:picChg chg="add mod modCrop">
          <ac:chgData name="Milan Kaiser" userId="979acb6baa92a53f" providerId="LiveId" clId="{E397B19B-2399-453F-B594-7A3B484C3382}" dt="2022-01-05T09:21:36.607" v="1673" actId="14100"/>
          <ac:picMkLst>
            <pc:docMk/>
            <pc:sldMk cId="3393610913" sldId="323"/>
            <ac:picMk id="5" creationId="{D3FFEFBC-C789-4560-85E1-80AB4C007C9E}"/>
          </ac:picMkLst>
        </pc:picChg>
      </pc:sldChg>
      <pc:sldChg chg="modSp add mod">
        <pc:chgData name="Milan Kaiser" userId="979acb6baa92a53f" providerId="LiveId" clId="{E397B19B-2399-453F-B594-7A3B484C3382}" dt="2022-01-05T09:22:22.321" v="1697" actId="20577"/>
        <pc:sldMkLst>
          <pc:docMk/>
          <pc:sldMk cId="3641566000" sldId="324"/>
        </pc:sldMkLst>
        <pc:spChg chg="mod">
          <ac:chgData name="Milan Kaiser" userId="979acb6baa92a53f" providerId="LiveId" clId="{E397B19B-2399-453F-B594-7A3B484C3382}" dt="2022-01-05T09:22:17.269" v="1683" actId="20577"/>
          <ac:spMkLst>
            <pc:docMk/>
            <pc:sldMk cId="3641566000" sldId="324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22:22.321" v="1697" actId="20577"/>
          <ac:spMkLst>
            <pc:docMk/>
            <pc:sldMk cId="3641566000" sldId="324"/>
            <ac:spMk id="3" creationId="{00000000-0000-0000-0000-000000000000}"/>
          </ac:spMkLst>
        </pc:spChg>
      </pc:sldChg>
      <pc:sldChg chg="addSp delSp modSp add mod">
        <pc:chgData name="Milan Kaiser" userId="979acb6baa92a53f" providerId="LiveId" clId="{E397B19B-2399-453F-B594-7A3B484C3382}" dt="2022-01-05T09:48:34.876" v="1799" actId="1076"/>
        <pc:sldMkLst>
          <pc:docMk/>
          <pc:sldMk cId="1494439814" sldId="325"/>
        </pc:sldMkLst>
        <pc:spChg chg="mod">
          <ac:chgData name="Milan Kaiser" userId="979acb6baa92a53f" providerId="LiveId" clId="{E397B19B-2399-453F-B594-7A3B484C3382}" dt="2022-01-05T09:29:54.854" v="1744" actId="20577"/>
          <ac:spMkLst>
            <pc:docMk/>
            <pc:sldMk cId="1494439814" sldId="325"/>
            <ac:spMk id="2" creationId="{00000000-0000-0000-0000-000000000000}"/>
          </ac:spMkLst>
        </pc:spChg>
        <pc:picChg chg="add del mod modCrop">
          <ac:chgData name="Milan Kaiser" userId="979acb6baa92a53f" providerId="LiveId" clId="{E397B19B-2399-453F-B594-7A3B484C3382}" dt="2022-01-05T09:47:49.911" v="1789" actId="478"/>
          <ac:picMkLst>
            <pc:docMk/>
            <pc:sldMk cId="1494439814" sldId="325"/>
            <ac:picMk id="4" creationId="{52F4897D-C72E-4451-B4FD-6B3D307AA0FE}"/>
          </ac:picMkLst>
        </pc:picChg>
        <pc:picChg chg="del">
          <ac:chgData name="Milan Kaiser" userId="979acb6baa92a53f" providerId="LiveId" clId="{E397B19B-2399-453F-B594-7A3B484C3382}" dt="2022-01-05T09:29:57.956" v="1745" actId="478"/>
          <ac:picMkLst>
            <pc:docMk/>
            <pc:sldMk cId="1494439814" sldId="325"/>
            <ac:picMk id="5" creationId="{295BF75B-264B-4FEB-A6DA-A8A46B2F5404}"/>
          </ac:picMkLst>
        </pc:picChg>
        <pc:picChg chg="add del mod">
          <ac:chgData name="Milan Kaiser" userId="979acb6baa92a53f" providerId="LiveId" clId="{E397B19B-2399-453F-B594-7A3B484C3382}" dt="2022-01-05T09:30:22.252" v="1750" actId="478"/>
          <ac:picMkLst>
            <pc:docMk/>
            <pc:sldMk cId="1494439814" sldId="325"/>
            <ac:picMk id="6" creationId="{39D821E7-E74D-4EC0-838A-738F137A94EE}"/>
          </ac:picMkLst>
        </pc:picChg>
        <pc:picChg chg="del">
          <ac:chgData name="Milan Kaiser" userId="979acb6baa92a53f" providerId="LiveId" clId="{E397B19B-2399-453F-B594-7A3B484C3382}" dt="2022-01-05T09:29:58.799" v="1746" actId="478"/>
          <ac:picMkLst>
            <pc:docMk/>
            <pc:sldMk cId="1494439814" sldId="325"/>
            <ac:picMk id="7" creationId="{2230C4E4-EC51-446B-B25A-EACC2FF637B4}"/>
          </ac:picMkLst>
        </pc:picChg>
        <pc:picChg chg="add mod modCrop">
          <ac:chgData name="Milan Kaiser" userId="979acb6baa92a53f" providerId="LiveId" clId="{E397B19B-2399-453F-B594-7A3B484C3382}" dt="2022-01-05T09:48:34.876" v="1799" actId="1076"/>
          <ac:picMkLst>
            <pc:docMk/>
            <pc:sldMk cId="1494439814" sldId="325"/>
            <ac:picMk id="9" creationId="{C98B518A-966C-480B-B49B-A1942BADB4C1}"/>
          </ac:picMkLst>
        </pc:picChg>
      </pc:sldChg>
      <pc:sldChg chg="addSp delSp modSp add mod">
        <pc:chgData name="Milan Kaiser" userId="979acb6baa92a53f" providerId="LiveId" clId="{E397B19B-2399-453F-B594-7A3B484C3382}" dt="2022-01-05T09:45:49.847" v="1773" actId="14100"/>
        <pc:sldMkLst>
          <pc:docMk/>
          <pc:sldMk cId="1069497843" sldId="326"/>
        </pc:sldMkLst>
        <pc:picChg chg="del">
          <ac:chgData name="Milan Kaiser" userId="979acb6baa92a53f" providerId="LiveId" clId="{E397B19B-2399-453F-B594-7A3B484C3382}" dt="2022-01-05T09:44:38.682" v="1765" actId="478"/>
          <ac:picMkLst>
            <pc:docMk/>
            <pc:sldMk cId="1069497843" sldId="326"/>
            <ac:picMk id="4" creationId="{52F4897D-C72E-4451-B4FD-6B3D307AA0FE}"/>
          </ac:picMkLst>
        </pc:picChg>
        <pc:picChg chg="add mod modCrop">
          <ac:chgData name="Milan Kaiser" userId="979acb6baa92a53f" providerId="LiveId" clId="{E397B19B-2399-453F-B594-7A3B484C3382}" dt="2022-01-05T09:45:49.847" v="1773" actId="14100"/>
          <ac:picMkLst>
            <pc:docMk/>
            <pc:sldMk cId="1069497843" sldId="326"/>
            <ac:picMk id="5" creationId="{1EDE3513-A32F-419A-AF3B-F0ECCDE7433D}"/>
          </ac:picMkLst>
        </pc:picChg>
      </pc:sldChg>
      <pc:sldChg chg="add">
        <pc:chgData name="Milan Kaiser" userId="979acb6baa92a53f" providerId="LiveId" clId="{E397B19B-2399-453F-B594-7A3B484C3382}" dt="2022-01-05T09:44:36.526" v="1764"/>
        <pc:sldMkLst>
          <pc:docMk/>
          <pc:sldMk cId="2050374249" sldId="327"/>
        </pc:sldMkLst>
      </pc:sldChg>
      <pc:sldChg chg="addSp delSp modSp add mod">
        <pc:chgData name="Milan Kaiser" userId="979acb6baa92a53f" providerId="LiveId" clId="{E397B19B-2399-453F-B594-7A3B484C3382}" dt="2022-01-05T09:47:41.708" v="1788" actId="14100"/>
        <pc:sldMkLst>
          <pc:docMk/>
          <pc:sldMk cId="1863217038" sldId="328"/>
        </pc:sldMkLst>
        <pc:picChg chg="add mod modCrop">
          <ac:chgData name="Milan Kaiser" userId="979acb6baa92a53f" providerId="LiveId" clId="{E397B19B-2399-453F-B594-7A3B484C3382}" dt="2022-01-05T09:47:41.708" v="1788" actId="14100"/>
          <ac:picMkLst>
            <pc:docMk/>
            <pc:sldMk cId="1863217038" sldId="328"/>
            <ac:picMk id="4" creationId="{20A54191-2C87-4AF7-BC77-C36B893882E7}"/>
          </ac:picMkLst>
        </pc:picChg>
        <pc:picChg chg="del">
          <ac:chgData name="Milan Kaiser" userId="979acb6baa92a53f" providerId="LiveId" clId="{E397B19B-2399-453F-B594-7A3B484C3382}" dt="2022-01-05T09:45:56.003" v="1775" actId="478"/>
          <ac:picMkLst>
            <pc:docMk/>
            <pc:sldMk cId="1863217038" sldId="328"/>
            <ac:picMk id="5" creationId="{1EDE3513-A32F-419A-AF3B-F0ECCDE7433D}"/>
          </ac:picMkLst>
        </pc:picChg>
      </pc:sldChg>
      <pc:sldChg chg="modSp add mod">
        <pc:chgData name="Milan Kaiser" userId="979acb6baa92a53f" providerId="LiveId" clId="{E397B19B-2399-453F-B594-7A3B484C3382}" dt="2022-01-05T09:49:53.610" v="1882" actId="6549"/>
        <pc:sldMkLst>
          <pc:docMk/>
          <pc:sldMk cId="1780481674" sldId="329"/>
        </pc:sldMkLst>
        <pc:spChg chg="mod">
          <ac:chgData name="Milan Kaiser" userId="979acb6baa92a53f" providerId="LiveId" clId="{E397B19B-2399-453F-B594-7A3B484C3382}" dt="2022-01-05T09:49:46.973" v="1859" actId="20577"/>
          <ac:spMkLst>
            <pc:docMk/>
            <pc:sldMk cId="1780481674" sldId="329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49:53.610" v="1882" actId="6549"/>
          <ac:spMkLst>
            <pc:docMk/>
            <pc:sldMk cId="1780481674" sldId="329"/>
            <ac:spMk id="3" creationId="{00000000-0000-0000-0000-000000000000}"/>
          </ac:spMkLst>
        </pc:spChg>
      </pc:sldChg>
      <pc:sldChg chg="modSp add mod">
        <pc:chgData name="Milan Kaiser" userId="979acb6baa92a53f" providerId="LiveId" clId="{E397B19B-2399-453F-B594-7A3B484C3382}" dt="2022-01-05T09:52:59.712" v="2247" actId="20577"/>
        <pc:sldMkLst>
          <pc:docMk/>
          <pc:sldMk cId="314884049" sldId="330"/>
        </pc:sldMkLst>
        <pc:spChg chg="mod">
          <ac:chgData name="Milan Kaiser" userId="979acb6baa92a53f" providerId="LiveId" clId="{E397B19B-2399-453F-B594-7A3B484C3382}" dt="2022-01-05T09:50:11.744" v="1891" actId="20577"/>
          <ac:spMkLst>
            <pc:docMk/>
            <pc:sldMk cId="314884049" sldId="330"/>
            <ac:spMk id="2" creationId="{00000000-0000-0000-0000-000000000000}"/>
          </ac:spMkLst>
        </pc:spChg>
        <pc:spChg chg="mod">
          <ac:chgData name="Milan Kaiser" userId="979acb6baa92a53f" providerId="LiveId" clId="{E397B19B-2399-453F-B594-7A3B484C3382}" dt="2022-01-05T09:52:59.712" v="2247" actId="20577"/>
          <ac:spMkLst>
            <pc:docMk/>
            <pc:sldMk cId="314884049" sldId="330"/>
            <ac:spMk id="4" creationId="{00000000-0000-0000-0000-000000000000}"/>
          </ac:spMkLst>
        </pc:spChg>
      </pc:sldChg>
      <pc:sldMasterChg chg="delSldLayout">
        <pc:chgData name="Milan Kaiser" userId="979acb6baa92a53f" providerId="LiveId" clId="{E397B19B-2399-453F-B594-7A3B484C3382}" dt="2022-01-05T08:48:41.672" v="378" actId="47"/>
        <pc:sldMasterMkLst>
          <pc:docMk/>
          <pc:sldMasterMk cId="17413495" sldId="2147483648"/>
        </pc:sldMasterMkLst>
        <pc:sldLayoutChg chg="del">
          <pc:chgData name="Milan Kaiser" userId="979acb6baa92a53f" providerId="LiveId" clId="{E397B19B-2399-453F-B594-7A3B484C3382}" dt="2022-01-05T08:48:35.062" v="376" actId="47"/>
          <pc:sldLayoutMkLst>
            <pc:docMk/>
            <pc:sldMasterMk cId="17413495" sldId="2147483648"/>
            <pc:sldLayoutMk cId="465356209" sldId="2147483725"/>
          </pc:sldLayoutMkLst>
        </pc:sldLayoutChg>
        <pc:sldLayoutChg chg="del">
          <pc:chgData name="Milan Kaiser" userId="979acb6baa92a53f" providerId="LiveId" clId="{E397B19B-2399-453F-B594-7A3B484C3382}" dt="2022-01-05T08:48:41.672" v="378" actId="47"/>
          <pc:sldLayoutMkLst>
            <pc:docMk/>
            <pc:sldMasterMk cId="17413495" sldId="2147483648"/>
            <pc:sldLayoutMk cId="1505387444" sldId="2147483725"/>
          </pc:sldLayoutMkLst>
        </pc:sldLayoutChg>
      </pc:sldMasterChg>
      <pc:sldMasterChg chg="delSldLayout">
        <pc:chgData name="Milan Kaiser" userId="979acb6baa92a53f" providerId="LiveId" clId="{E397B19B-2399-453F-B594-7A3B484C3382}" dt="2022-01-05T08:46:08.705" v="202" actId="47"/>
        <pc:sldMasterMkLst>
          <pc:docMk/>
          <pc:sldMasterMk cId="2575007852" sldId="2147483706"/>
        </pc:sldMasterMkLst>
        <pc:sldLayoutChg chg="del">
          <pc:chgData name="Milan Kaiser" userId="979acb6baa92a53f" providerId="LiveId" clId="{E397B19B-2399-453F-B594-7A3B484C3382}" dt="2022-01-05T08:46:08.705" v="202" actId="47"/>
          <pc:sldLayoutMkLst>
            <pc:docMk/>
            <pc:sldMasterMk cId="2575007852" sldId="2147483706"/>
            <pc:sldLayoutMk cId="2828724771" sldId="2147483724"/>
          </pc:sldLayoutMkLst>
        </pc:sldLayoutChg>
      </pc:sldMasterChg>
    </pc:docChg>
  </pc:docChgLst>
  <pc:docChgLst>
    <pc:chgData name="Milan Kaiser" userId="979acb6baa92a53f" providerId="LiveId" clId="{DF5838B6-4766-4B1D-BB04-1976EE526E56}"/>
    <pc:docChg chg="custSel addSld modSld">
      <pc:chgData name="Milan Kaiser" userId="979acb6baa92a53f" providerId="LiveId" clId="{DF5838B6-4766-4B1D-BB04-1976EE526E56}" dt="2022-01-11T10:10:04.846" v="42" actId="20577"/>
      <pc:docMkLst>
        <pc:docMk/>
      </pc:docMkLst>
      <pc:sldChg chg="modSp mod">
        <pc:chgData name="Milan Kaiser" userId="979acb6baa92a53f" providerId="LiveId" clId="{DF5838B6-4766-4B1D-BB04-1976EE526E56}" dt="2022-01-11T10:10:04.846" v="42" actId="20577"/>
        <pc:sldMkLst>
          <pc:docMk/>
          <pc:sldMk cId="1358162422" sldId="298"/>
        </pc:sldMkLst>
        <pc:spChg chg="mod">
          <ac:chgData name="Milan Kaiser" userId="979acb6baa92a53f" providerId="LiveId" clId="{DF5838B6-4766-4B1D-BB04-1976EE526E56}" dt="2022-01-11T10:10:04.846" v="42" actId="20577"/>
          <ac:spMkLst>
            <pc:docMk/>
            <pc:sldMk cId="1358162422" sldId="298"/>
            <ac:spMk id="4" creationId="{00000000-0000-0000-0000-000000000000}"/>
          </ac:spMkLst>
        </pc:spChg>
      </pc:sldChg>
      <pc:sldChg chg="modSp mod">
        <pc:chgData name="Milan Kaiser" userId="979acb6baa92a53f" providerId="LiveId" clId="{DF5838B6-4766-4B1D-BB04-1976EE526E56}" dt="2022-01-10T14:49:02.238" v="6" actId="1036"/>
        <pc:sldMkLst>
          <pc:docMk/>
          <pc:sldMk cId="2050374249" sldId="327"/>
        </pc:sldMkLst>
        <pc:picChg chg="mod">
          <ac:chgData name="Milan Kaiser" userId="979acb6baa92a53f" providerId="LiveId" clId="{DF5838B6-4766-4B1D-BB04-1976EE526E56}" dt="2022-01-10T14:49:02.238" v="6" actId="1036"/>
          <ac:picMkLst>
            <pc:docMk/>
            <pc:sldMk cId="2050374249" sldId="327"/>
            <ac:picMk id="4" creationId="{52F4897D-C72E-4451-B4FD-6B3D307AA0FE}"/>
          </ac:picMkLst>
        </pc:picChg>
      </pc:sldChg>
      <pc:sldChg chg="modSp mod">
        <pc:chgData name="Milan Kaiser" userId="979acb6baa92a53f" providerId="LiveId" clId="{DF5838B6-4766-4B1D-BB04-1976EE526E56}" dt="2022-01-10T14:54:47.730" v="33" actId="14100"/>
        <pc:sldMkLst>
          <pc:docMk/>
          <pc:sldMk cId="314884049" sldId="330"/>
        </pc:sldMkLst>
        <pc:spChg chg="mod">
          <ac:chgData name="Milan Kaiser" userId="979acb6baa92a53f" providerId="LiveId" clId="{DF5838B6-4766-4B1D-BB04-1976EE526E56}" dt="2022-01-10T14:54:47.730" v="33" actId="14100"/>
          <ac:spMkLst>
            <pc:docMk/>
            <pc:sldMk cId="314884049" sldId="330"/>
            <ac:spMk id="4" creationId="{00000000-0000-0000-0000-000000000000}"/>
          </ac:spMkLst>
        </pc:spChg>
      </pc:sldChg>
      <pc:sldChg chg="addSp delSp modSp add mod">
        <pc:chgData name="Milan Kaiser" userId="979acb6baa92a53f" providerId="LiveId" clId="{DF5838B6-4766-4B1D-BB04-1976EE526E56}" dt="2022-01-11T09:30:48.612" v="40" actId="14100"/>
        <pc:sldMkLst>
          <pc:docMk/>
          <pc:sldMk cId="1553883736" sldId="331"/>
        </pc:sldMkLst>
        <pc:picChg chg="del">
          <ac:chgData name="Milan Kaiser" userId="979acb6baa92a53f" providerId="LiveId" clId="{DF5838B6-4766-4B1D-BB04-1976EE526E56}" dt="2022-01-11T09:30:31.420" v="35" actId="478"/>
          <ac:picMkLst>
            <pc:docMk/>
            <pc:sldMk cId="1553883736" sldId="331"/>
            <ac:picMk id="4" creationId="{52F4897D-C72E-4451-B4FD-6B3D307AA0FE}"/>
          </ac:picMkLst>
        </pc:picChg>
        <pc:picChg chg="add mod">
          <ac:chgData name="Milan Kaiser" userId="979acb6baa92a53f" providerId="LiveId" clId="{DF5838B6-4766-4B1D-BB04-1976EE526E56}" dt="2022-01-11T09:30:48.612" v="40" actId="14100"/>
          <ac:picMkLst>
            <pc:docMk/>
            <pc:sldMk cId="1553883736" sldId="331"/>
            <ac:picMk id="5" creationId="{999F63D9-08E5-4D5C-8934-216D78542366}"/>
          </ac:picMkLst>
        </pc:picChg>
      </pc:sldChg>
    </pc:docChg>
  </pc:docChgLst>
  <pc:docChgLst>
    <pc:chgData name="Daniel Spallek" userId="c14ffead684f50c5" providerId="Windows Live" clId="Web-{69DA5A1D-B78E-41CA-80AE-7560C57704E0}"/>
    <pc:docChg chg="modSld">
      <pc:chgData name="Daniel Spallek" userId="c14ffead684f50c5" providerId="Windows Live" clId="Web-{69DA5A1D-B78E-41CA-80AE-7560C57704E0}" dt="2022-01-11T09:04:02.715" v="2" actId="20577"/>
      <pc:docMkLst>
        <pc:docMk/>
      </pc:docMkLst>
      <pc:sldChg chg="modSp">
        <pc:chgData name="Daniel Spallek" userId="c14ffead684f50c5" providerId="Windows Live" clId="Web-{69DA5A1D-B78E-41CA-80AE-7560C57704E0}" dt="2022-01-11T09:04:02.715" v="2" actId="20577"/>
        <pc:sldMkLst>
          <pc:docMk/>
          <pc:sldMk cId="1358162422" sldId="298"/>
        </pc:sldMkLst>
        <pc:spChg chg="mod">
          <ac:chgData name="Daniel Spallek" userId="c14ffead684f50c5" providerId="Windows Live" clId="Web-{69DA5A1D-B78E-41CA-80AE-7560C57704E0}" dt="2022-01-11T09:04:02.715" v="2" actId="20577"/>
          <ac:spMkLst>
            <pc:docMk/>
            <pc:sldMk cId="1358162422" sldId="298"/>
            <ac:spMk id="4" creationId="{00000000-0000-0000-0000-000000000000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19FC17-93E6-490C-BA88-13BABDA339A2}" type="datetimeFigureOut">
              <a:rPr lang="de-DE" smtClean="0"/>
              <a:t>24.01.2022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4B8D24-04BF-49A3-83D8-025C61F126FE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87219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EA104-041A-4B25-8694-F3A6990E4B32}" type="datetimeFigureOut">
              <a:rPr lang="de-DE" smtClean="0"/>
              <a:t>24.01.2022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31D5FA-A393-4060-959B-1B936A93D75C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5005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828221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37957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516244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1904298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00975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637856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08764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95194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479222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505940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38419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905832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537462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518907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246619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7355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643888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46496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03785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614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86925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31D5FA-A393-4060-959B-1B936A93D75C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75552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5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31450268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464763" y="3616728"/>
            <a:ext cx="370800" cy="37067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8120005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08763" y="4376514"/>
            <a:ext cx="8280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7027070" y="440691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6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0144738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00950" y="1575248"/>
            <a:ext cx="6249213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408382" y="2314050"/>
            <a:ext cx="6241781" cy="210396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 Black" panose="020B0A040201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156561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7599763" y="3751645"/>
            <a:ext cx="100800" cy="100836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7016213" y="4399875"/>
            <a:ext cx="36000" cy="362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599763" y="4367230"/>
            <a:ext cx="100800" cy="1015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8147313" y="4298433"/>
            <a:ext cx="237600" cy="239159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866128" y="4405462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867681" y="3785857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00950" y="1575248"/>
            <a:ext cx="6249213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40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408382" y="2314050"/>
            <a:ext cx="6241781" cy="210396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 Black" panose="020B0A040201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968505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mit Bild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4733166"/>
            <a:ext cx="1657806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8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802313" y="1339850"/>
            <a:ext cx="3403471" cy="3078163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129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58114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mit Bild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4733166"/>
            <a:ext cx="1657806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58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041400"/>
            <a:ext cx="4011655" cy="3561492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4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6268" y="1706759"/>
            <a:ext cx="3167320" cy="209530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Text Arial Regular</a:t>
            </a:r>
            <a:endParaRPr lang="de-DE" dirty="0"/>
          </a:p>
        </p:txBody>
      </p:sp>
      <p:sp>
        <p:nvSpPr>
          <p:cNvPr id="15" name="Ellipse 14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Ellipse 16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Ellipse 17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167619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57150" y="-44450"/>
            <a:ext cx="9277350" cy="526415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45872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ogo mit Fließtex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Ellipse 104"/>
          <p:cNvSpPr/>
          <p:nvPr userDrawn="1"/>
        </p:nvSpPr>
        <p:spPr>
          <a:xfrm>
            <a:off x="7533163" y="4300333"/>
            <a:ext cx="234000" cy="235359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6974813" y="4357941"/>
            <a:ext cx="118800" cy="1201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06" name="Ellipse 105"/>
          <p:cNvSpPr/>
          <p:nvPr userDrawn="1"/>
        </p:nvSpPr>
        <p:spPr>
          <a:xfrm>
            <a:off x="8020054" y="3519976"/>
            <a:ext cx="547200" cy="548343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Rechteck 1"/>
          <p:cNvSpPr/>
          <p:nvPr userDrawn="1"/>
        </p:nvSpPr>
        <p:spPr>
          <a:xfrm>
            <a:off x="8299455" y="3520073"/>
            <a:ext cx="965512" cy="548282"/>
          </a:xfrm>
          <a:prstGeom prst="rect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73458" y="1578129"/>
            <a:ext cx="5660755" cy="433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49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84750" y="2047270"/>
            <a:ext cx="5649463" cy="17858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Fließtext Arial Regular</a:t>
            </a:r>
            <a:endParaRPr lang="de-DE" dirty="0">
              <a:solidFill>
                <a:srgbClr val="009B91"/>
              </a:solidFill>
            </a:endParaRPr>
          </a:p>
          <a:p>
            <a:endParaRPr lang="de-DE" dirty="0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3276488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Fließtex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Ellipse 52"/>
          <p:cNvSpPr/>
          <p:nvPr userDrawn="1"/>
        </p:nvSpPr>
        <p:spPr bwMode="black">
          <a:xfrm>
            <a:off x="3290707" y="676696"/>
            <a:ext cx="97200" cy="9758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7016213" y="4399875"/>
            <a:ext cx="36000" cy="3627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7599763" y="4367230"/>
            <a:ext cx="100800" cy="10156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8147313" y="4298433"/>
            <a:ext cx="237600" cy="239159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73458" y="1578129"/>
            <a:ext cx="5660755" cy="433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89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84750" y="2047270"/>
            <a:ext cx="5649463" cy="17858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Fließtext Arial Regular</a:t>
            </a:r>
            <a:endParaRPr lang="de-DE" dirty="0">
              <a:solidFill>
                <a:srgbClr val="009B9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990535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Fließtex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Ellipse 37"/>
          <p:cNvSpPr/>
          <p:nvPr userDrawn="1"/>
        </p:nvSpPr>
        <p:spPr bwMode="black">
          <a:xfrm>
            <a:off x="7366816" y="3518815"/>
            <a:ext cx="566694" cy="56649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8129313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7608763" y="4376514"/>
            <a:ext cx="8280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1373458" y="1578129"/>
            <a:ext cx="5660755" cy="4338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39" name="Textplatzhalt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384750" y="2047270"/>
            <a:ext cx="5649463" cy="1785897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de-DE" dirty="0"/>
              <a:t>Fließtext Arial Regular</a:t>
            </a:r>
            <a:endParaRPr lang="de-DE" dirty="0">
              <a:solidFill>
                <a:srgbClr val="009B91"/>
              </a:solidFill>
            </a:endParaRP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2266955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Diagramm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Ellipse 25"/>
          <p:cNvSpPr/>
          <p:nvPr userDrawn="1"/>
        </p:nvSpPr>
        <p:spPr bwMode="black">
          <a:xfrm>
            <a:off x="8243228" y="3779203"/>
            <a:ext cx="45770" cy="4572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 bwMode="black">
          <a:xfrm>
            <a:off x="8206132" y="4358037"/>
            <a:ext cx="115200" cy="115190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48" name="Gerade Verbindung 47"/>
          <p:cNvCxnSpPr/>
          <p:nvPr userDrawn="1"/>
        </p:nvCxnSpPr>
        <p:spPr>
          <a:xfrm flipH="1">
            <a:off x="8263916" y="2573338"/>
            <a:ext cx="2197" cy="1849230"/>
          </a:xfrm>
          <a:prstGeom prst="line">
            <a:avLst/>
          </a:prstGeom>
          <a:ln w="3175">
            <a:solidFill>
              <a:srgbClr val="33415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562" y="988129"/>
            <a:ext cx="4622355" cy="3536650"/>
          </a:xfrm>
          <a:prstGeom prst="rect">
            <a:avLst/>
          </a:prstGeom>
        </p:spPr>
      </p:pic>
      <p:sp>
        <p:nvSpPr>
          <p:cNvPr id="101" name="Ellipse 100"/>
          <p:cNvSpPr/>
          <p:nvPr userDrawn="1"/>
        </p:nvSpPr>
        <p:spPr bwMode="black">
          <a:xfrm>
            <a:off x="8259513" y="3177739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33332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hteck 147"/>
          <p:cNvSpPr/>
          <p:nvPr userDrawn="1"/>
        </p:nvSpPr>
        <p:spPr>
          <a:xfrm rot="20403041">
            <a:off x="-656682" y="2217257"/>
            <a:ext cx="3640292" cy="3729858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>
          <a:xfrm rot="20403041">
            <a:off x="975314" y="1612848"/>
            <a:ext cx="3702902" cy="3729858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5113871" y="4341553"/>
            <a:ext cx="148157" cy="1481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</a:t>
            </a:r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7604089" y="3755989"/>
            <a:ext cx="92147" cy="921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>
          <a:xfrm flipH="1">
            <a:off x="4786550" y="3401129"/>
            <a:ext cx="802800" cy="80186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7617763" y="2540938"/>
            <a:ext cx="64800" cy="64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7654009" y="25502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7654009" y="38072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77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</p:spTree>
    <p:extLst>
      <p:ext uri="{BB962C8B-B14F-4D97-AF65-F5344CB8AC3E}">
        <p14:creationId xmlns:p14="http://schemas.microsoft.com/office/powerpoint/2010/main" val="415920271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Diagramm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Ellipse 51"/>
          <p:cNvSpPr/>
          <p:nvPr userDrawn="1"/>
        </p:nvSpPr>
        <p:spPr bwMode="black">
          <a:xfrm>
            <a:off x="1429250" y="4355925"/>
            <a:ext cx="126000" cy="124176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" name="Grafik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9261" y="1016794"/>
            <a:ext cx="4694039" cy="3079386"/>
          </a:xfrm>
          <a:prstGeom prst="rect">
            <a:avLst/>
          </a:prstGeom>
        </p:spPr>
      </p:pic>
      <p:sp>
        <p:nvSpPr>
          <p:cNvPr id="50" name="Ellipse 49"/>
          <p:cNvSpPr/>
          <p:nvPr userDrawn="1"/>
        </p:nvSpPr>
        <p:spPr bwMode="black">
          <a:xfrm>
            <a:off x="818278" y="571555"/>
            <a:ext cx="13497" cy="1349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7709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 mit 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4" y="4733166"/>
            <a:ext cx="1657806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27" name="Ellipse 26"/>
          <p:cNvSpPr/>
          <p:nvPr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Ellipse 29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/>
        </p:nvSpPr>
        <p:spPr bwMode="black">
          <a:xfrm>
            <a:off x="87119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/>
        </p:nvSpPr>
        <p:spPr bwMode="black">
          <a:xfrm>
            <a:off x="1484793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/>
        </p:nvSpPr>
        <p:spPr bwMode="black">
          <a:xfrm>
            <a:off x="2100770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/>
        </p:nvSpPr>
        <p:spPr bwMode="black">
          <a:xfrm>
            <a:off x="271912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/>
        </p:nvSpPr>
        <p:spPr bwMode="black">
          <a:xfrm>
            <a:off x="333510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/>
        </p:nvSpPr>
        <p:spPr bwMode="black">
          <a:xfrm>
            <a:off x="395108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/>
        </p:nvSpPr>
        <p:spPr bwMode="black">
          <a:xfrm>
            <a:off x="456787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/>
        </p:nvSpPr>
        <p:spPr bwMode="black">
          <a:xfrm>
            <a:off x="518141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Ellipse 43"/>
          <p:cNvSpPr/>
          <p:nvPr/>
        </p:nvSpPr>
        <p:spPr bwMode="black">
          <a:xfrm>
            <a:off x="868815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/>
        </p:nvSpPr>
        <p:spPr bwMode="black">
          <a:xfrm>
            <a:off x="1484793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/>
        </p:nvSpPr>
        <p:spPr bwMode="black">
          <a:xfrm>
            <a:off x="2100770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/>
        </p:nvSpPr>
        <p:spPr bwMode="black">
          <a:xfrm>
            <a:off x="2719129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/>
        </p:nvSpPr>
        <p:spPr bwMode="black">
          <a:xfrm>
            <a:off x="3335106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/>
        </p:nvSpPr>
        <p:spPr bwMode="black">
          <a:xfrm>
            <a:off x="395108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/>
        </p:nvSpPr>
        <p:spPr bwMode="black">
          <a:xfrm>
            <a:off x="456787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/>
        </p:nvSpPr>
        <p:spPr bwMode="black">
          <a:xfrm>
            <a:off x="5181419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3" name="Ellipse 72"/>
          <p:cNvSpPr/>
          <p:nvPr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42" name="Ellipse 41"/>
          <p:cNvSpPr/>
          <p:nvPr/>
        </p:nvSpPr>
        <p:spPr bwMode="black">
          <a:xfrm>
            <a:off x="5795015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/>
        </p:nvSpPr>
        <p:spPr bwMode="black">
          <a:xfrm>
            <a:off x="6410993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/>
        </p:nvSpPr>
        <p:spPr bwMode="black">
          <a:xfrm>
            <a:off x="5795015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/>
        </p:nvSpPr>
        <p:spPr bwMode="black">
          <a:xfrm>
            <a:off x="6410993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4" name="Ellipse 73"/>
          <p:cNvSpPr/>
          <p:nvPr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5" name="Ellipse 234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6" name="Ellipse 235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8" name="Ellipse 237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9" name="Ellipse 238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5744507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tzte 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Ellipse 55"/>
          <p:cNvSpPr/>
          <p:nvPr userDrawn="1"/>
        </p:nvSpPr>
        <p:spPr>
          <a:xfrm>
            <a:off x="-124459" y="1646942"/>
            <a:ext cx="5702400" cy="570293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>
          <a:xfrm>
            <a:off x="7116446" y="2652047"/>
            <a:ext cx="1067434" cy="106813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2" name="Ellipse 141"/>
          <p:cNvSpPr/>
          <p:nvPr userDrawn="1"/>
        </p:nvSpPr>
        <p:spPr>
          <a:xfrm>
            <a:off x="7286846" y="1594485"/>
            <a:ext cx="726634" cy="725806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>
          <a:xfrm>
            <a:off x="6960413" y="4344375"/>
            <a:ext cx="147600" cy="147275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>
          <a:xfrm>
            <a:off x="6157050" y="2923123"/>
            <a:ext cx="525600" cy="525980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45" name="Ellipse 144"/>
          <p:cNvSpPr/>
          <p:nvPr userDrawn="1"/>
        </p:nvSpPr>
        <p:spPr>
          <a:xfrm flipH="1">
            <a:off x="6317250" y="370037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Textplatzhalter 4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1404315" y="2650061"/>
            <a:ext cx="6293169" cy="322841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für Ihre Aufmerksamkeit</a:t>
            </a:r>
          </a:p>
        </p:txBody>
      </p:sp>
      <p:sp>
        <p:nvSpPr>
          <p:cNvPr id="54" name="Textplatzhalter 3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1398272" y="2188668"/>
            <a:ext cx="6293035" cy="451472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Vielen Dank</a:t>
            </a:r>
          </a:p>
        </p:txBody>
      </p:sp>
      <p:sp>
        <p:nvSpPr>
          <p:cNvPr id="60" name="Fußzeilenplatzhalter 67"/>
          <p:cNvSpPr txBox="1">
            <a:spLocks/>
          </p:cNvSpPr>
          <p:nvPr userDrawn="1"/>
        </p:nvSpPr>
        <p:spPr>
          <a:xfrm>
            <a:off x="667409" y="4724889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476608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llipse 40"/>
          <p:cNvSpPr/>
          <p:nvPr userDrawn="1"/>
        </p:nvSpPr>
        <p:spPr>
          <a:xfrm>
            <a:off x="7289565" y="3440114"/>
            <a:ext cx="721196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>
          <a:xfrm>
            <a:off x="7485148" y="3021305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>
          <a:xfrm>
            <a:off x="5589189" y="4211127"/>
            <a:ext cx="414000" cy="413771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/>
          <p:cNvSpPr/>
          <p:nvPr userDrawn="1"/>
        </p:nvSpPr>
        <p:spPr>
          <a:xfrm flipH="1">
            <a:off x="6315095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>
          <a:xfrm flipH="1">
            <a:off x="5155440" y="4386454"/>
            <a:ext cx="65020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platzhalt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793069" y="602811"/>
            <a:ext cx="624114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34" name="Textplatzhalt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85807" y="1690080"/>
            <a:ext cx="6248406" cy="2111983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849995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2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739445" y="1248243"/>
            <a:ext cx="3527225" cy="31697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3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547819" cy="316565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37267184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lipse 34"/>
          <p:cNvSpPr/>
          <p:nvPr userDrawn="1"/>
        </p:nvSpPr>
        <p:spPr>
          <a:xfrm>
            <a:off x="7906363" y="3442495"/>
            <a:ext cx="720000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>
          <a:xfrm>
            <a:off x="8100377" y="3018924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>
          <a:xfrm flipH="1">
            <a:off x="6929012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>
          <a:xfrm flipH="1">
            <a:off x="6387202" y="4386454"/>
            <a:ext cx="65296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098" y="440610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57667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5" hasCustomPrompt="1"/>
          </p:nvPr>
        </p:nvSpPr>
        <p:spPr>
          <a:xfrm>
            <a:off x="4739445" y="1248243"/>
            <a:ext cx="3527225" cy="316977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2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547819" cy="3165651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34256214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/>
          <p:cNvSpPr/>
          <p:nvPr userDrawn="1"/>
        </p:nvSpPr>
        <p:spPr bwMode="black">
          <a:xfrm>
            <a:off x="8260462" y="132966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258081" y="19486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258081" y="256530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7501425" cy="316565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417444421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lipse 15"/>
          <p:cNvSpPr/>
          <p:nvPr userDrawn="1"/>
        </p:nvSpPr>
        <p:spPr bwMode="black">
          <a:xfrm>
            <a:off x="7550652" y="3703347"/>
            <a:ext cx="199022" cy="19743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8128085" y="3665137"/>
            <a:ext cx="276056" cy="27385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7026970" y="379538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70269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8258081" y="441179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8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7501425" cy="25497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47831289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74286" y="1243735"/>
            <a:ext cx="6259927" cy="32284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Subheadline Arial Black </a:t>
            </a:r>
          </a:p>
        </p:txBody>
      </p:sp>
      <p:sp>
        <p:nvSpPr>
          <p:cNvPr id="18" name="Ellipse 17"/>
          <p:cNvSpPr/>
          <p:nvPr userDrawn="1"/>
        </p:nvSpPr>
        <p:spPr bwMode="black">
          <a:xfrm>
            <a:off x="8128085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178324" y="4328478"/>
            <a:ext cx="172800" cy="17430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9000" y="1717587"/>
            <a:ext cx="6265213" cy="2700425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57824" y="600178"/>
            <a:ext cx="6276389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405314771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7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60960" y="-53340"/>
            <a:ext cx="9258300" cy="5250179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8" name="Gruppieren 97"/>
          <p:cNvGrpSpPr/>
          <p:nvPr userDrawn="1"/>
        </p:nvGrpSpPr>
        <p:grpSpPr>
          <a:xfrm rot="20403041">
            <a:off x="-894893" y="2056793"/>
            <a:ext cx="4846500" cy="2980845"/>
            <a:chOff x="-495300" y="2228850"/>
            <a:chExt cx="5657161" cy="3968482"/>
          </a:xfrm>
        </p:grpSpPr>
        <p:sp>
          <p:nvSpPr>
            <p:cNvPr id="99" name="Ellipse 98"/>
            <p:cNvSpPr/>
            <p:nvPr userDrawn="1"/>
          </p:nvSpPr>
          <p:spPr>
            <a:xfrm>
              <a:off x="1690874" y="2237332"/>
              <a:ext cx="3470987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3" name="Ellipse 82"/>
          <p:cNvSpPr/>
          <p:nvPr/>
        </p:nvSpPr>
        <p:spPr bwMode="black">
          <a:xfrm>
            <a:off x="6352936" y="4351281"/>
            <a:ext cx="133827" cy="1334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>
          <a:xfrm flipH="1">
            <a:off x="4827950" y="3442063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6298669" y="3683136"/>
            <a:ext cx="237600" cy="2378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>
          <a:xfrm>
            <a:off x="8003313" y="4155023"/>
            <a:ext cx="525600" cy="5259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>
          <a:xfrm>
            <a:off x="8095080" y="3631063"/>
            <a:ext cx="342065" cy="34200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Fußzeilenplatzhalter 67"/>
          <p:cNvSpPr txBox="1">
            <a:spLocks/>
          </p:cNvSpPr>
          <p:nvPr userDrawn="1"/>
        </p:nvSpPr>
        <p:spPr>
          <a:xfrm>
            <a:off x="629305" y="4724889"/>
            <a:ext cx="1395060" cy="23775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6422898" y="380846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Datumsplatzhalter 12"/>
          <p:cNvSpPr txBox="1">
            <a:spLocks/>
          </p:cNvSpPr>
          <p:nvPr userDrawn="1"/>
        </p:nvSpPr>
        <p:spPr>
          <a:xfrm>
            <a:off x="6469392" y="4744595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feld 64"/>
          <p:cNvSpPr txBox="1"/>
          <p:nvPr userDrawn="1"/>
        </p:nvSpPr>
        <p:spPr>
          <a:xfrm>
            <a:off x="8055851" y="4742402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2" name="Textplatzhalter 3"/>
          <p:cNvSpPr>
            <a:spLocks noGrp="1"/>
          </p:cNvSpPr>
          <p:nvPr>
            <p:ph type="body" sz="quarter" idx="12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63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7501425" cy="193375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Ellipse 21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Ellipse 21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Ellipse 21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Ellipse 21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Ellipse 21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Ellipse 21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38657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68580" y="-76200"/>
            <a:ext cx="9326880" cy="5334000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-711451" y="1627136"/>
            <a:ext cx="5382525" cy="4350871"/>
            <a:chOff x="-711451" y="1627136"/>
            <a:chExt cx="5382525" cy="4350871"/>
          </a:xfrm>
        </p:grpSpPr>
        <p:sp>
          <p:nvSpPr>
            <p:cNvPr id="173" name="Ellipse 172"/>
            <p:cNvSpPr/>
            <p:nvPr userDrawn="1"/>
          </p:nvSpPr>
          <p:spPr>
            <a:xfrm rot="20403041">
              <a:off x="968172" y="1627136"/>
              <a:ext cx="3702902" cy="372985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74" name="Rechteck 173"/>
            <p:cNvSpPr/>
            <p:nvPr userDrawn="1"/>
          </p:nvSpPr>
          <p:spPr>
            <a:xfrm rot="20403041">
              <a:off x="-711451" y="2248149"/>
              <a:ext cx="3640292" cy="37298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75" name="Ellipse 174"/>
          <p:cNvSpPr/>
          <p:nvPr userDrawn="1"/>
        </p:nvSpPr>
        <p:spPr bwMode="black">
          <a:xfrm>
            <a:off x="6978874" y="3746724"/>
            <a:ext cx="110678" cy="1106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6330874" y="4329037"/>
            <a:ext cx="177952" cy="1779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>
          <a:xfrm>
            <a:off x="3799238" y="566919"/>
            <a:ext cx="316800" cy="31713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>
          <a:xfrm flipH="1">
            <a:off x="7275846" y="2817802"/>
            <a:ext cx="752400" cy="752979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>
          <a:xfrm>
            <a:off x="6196650" y="3578799"/>
            <a:ext cx="446400" cy="44652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79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8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pic>
        <p:nvPicPr>
          <p:cNvPr id="81" name="Grafik 8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412408"/>
            <a:ext cx="2190471" cy="1251698"/>
          </a:xfrm>
          <a:prstGeom prst="rect">
            <a:avLst/>
          </a:prstGeom>
        </p:spPr>
      </p:pic>
      <p:pic>
        <p:nvPicPr>
          <p:cNvPr id="83" name="Grafik 8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31906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227934"/>
            <a:ext cx="4024012" cy="3437026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11250" y="3721107"/>
            <a:ext cx="162000" cy="161912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71400" y="3665137"/>
            <a:ext cx="27360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224" y="4376514"/>
            <a:ext cx="86052" cy="8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 userDrawn="1"/>
        </p:nvSpPr>
        <p:spPr bwMode="black">
          <a:xfrm>
            <a:off x="869157" y="37973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 userDrawn="1"/>
        </p:nvSpPr>
        <p:spPr bwMode="black">
          <a:xfrm>
            <a:off x="869157" y="44084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2097373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sp>
        <p:nvSpPr>
          <p:cNvPr id="19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252361"/>
            <a:ext cx="3808899" cy="254970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</p:spTree>
    <p:extLst>
      <p:ext uri="{BB962C8B-B14F-4D97-AF65-F5344CB8AC3E}">
        <p14:creationId xmlns:p14="http://schemas.microsoft.com/office/powerpoint/2010/main" val="747268785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Ellipse 107"/>
          <p:cNvSpPr/>
          <p:nvPr userDrawn="1"/>
        </p:nvSpPr>
        <p:spPr bwMode="black">
          <a:xfrm>
            <a:off x="6974038" y="4354753"/>
            <a:ext cx="118025" cy="1201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22" name="Ellipse 121"/>
          <p:cNvSpPr/>
          <p:nvPr userDrawn="1"/>
        </p:nvSpPr>
        <p:spPr>
          <a:xfrm>
            <a:off x="7423786" y="4187918"/>
            <a:ext cx="452155" cy="451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>
          <a:xfrm>
            <a:off x="7510613" y="3660900"/>
            <a:ext cx="282564" cy="282371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713410" y="1712108"/>
            <a:ext cx="2552704" cy="1537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7" name="Bildplatzhalter 6"/>
          <p:cNvSpPr>
            <a:spLocks noGrp="1"/>
          </p:cNvSpPr>
          <p:nvPr userDrawn="1">
            <p:ph type="pic" sz="quarter" idx="12"/>
          </p:nvPr>
        </p:nvSpPr>
        <p:spPr>
          <a:xfrm>
            <a:off x="-29548" y="1240622"/>
            <a:ext cx="4613275" cy="343019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5795339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6410993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5795015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8258081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60205" y="600178"/>
            <a:ext cx="7505907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407183916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82379" y="-65902"/>
            <a:ext cx="9300519" cy="529693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99965" y="1680239"/>
            <a:ext cx="3491774" cy="223427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08839" y="3720019"/>
            <a:ext cx="164996" cy="161911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66447" y="3664049"/>
            <a:ext cx="27907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603" y="4373509"/>
            <a:ext cx="8459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849767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465745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081722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871196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868815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1484793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21007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5181419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5797396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6413374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7029351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485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60462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747850" y="550750"/>
            <a:ext cx="6929816" cy="43200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113742754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Ellipse 29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7" name="Ellipse 29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8" name="Ellipse 29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Ellipse 29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Ellipse 299"/>
          <p:cNvSpPr/>
          <p:nvPr userDrawn="1"/>
        </p:nvSpPr>
        <p:spPr bwMode="black">
          <a:xfrm>
            <a:off x="87119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1" name="Ellipse 300"/>
          <p:cNvSpPr/>
          <p:nvPr userDrawn="1"/>
        </p:nvSpPr>
        <p:spPr bwMode="black">
          <a:xfrm>
            <a:off x="1484793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2" name="Ellipse 301"/>
          <p:cNvSpPr/>
          <p:nvPr userDrawn="1"/>
        </p:nvSpPr>
        <p:spPr bwMode="black">
          <a:xfrm>
            <a:off x="2100770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Ellipse 302"/>
          <p:cNvSpPr/>
          <p:nvPr userDrawn="1"/>
        </p:nvSpPr>
        <p:spPr bwMode="black">
          <a:xfrm>
            <a:off x="271912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Ellipse 303"/>
          <p:cNvSpPr/>
          <p:nvPr userDrawn="1"/>
        </p:nvSpPr>
        <p:spPr bwMode="black">
          <a:xfrm>
            <a:off x="333510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Ellipse 304"/>
          <p:cNvSpPr/>
          <p:nvPr userDrawn="1"/>
        </p:nvSpPr>
        <p:spPr bwMode="black">
          <a:xfrm>
            <a:off x="395108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6" name="Ellipse 305"/>
          <p:cNvSpPr/>
          <p:nvPr userDrawn="1"/>
        </p:nvSpPr>
        <p:spPr bwMode="black">
          <a:xfrm>
            <a:off x="456787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Ellipse 306"/>
          <p:cNvSpPr/>
          <p:nvPr userDrawn="1"/>
        </p:nvSpPr>
        <p:spPr bwMode="black">
          <a:xfrm>
            <a:off x="518141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/>
          <p:cNvSpPr/>
          <p:nvPr userDrawn="1"/>
        </p:nvSpPr>
        <p:spPr bwMode="black">
          <a:xfrm>
            <a:off x="868815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/>
          <p:cNvSpPr/>
          <p:nvPr userDrawn="1"/>
        </p:nvSpPr>
        <p:spPr bwMode="black">
          <a:xfrm>
            <a:off x="1484793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/>
          <p:cNvSpPr/>
          <p:nvPr userDrawn="1"/>
        </p:nvSpPr>
        <p:spPr bwMode="black">
          <a:xfrm>
            <a:off x="2100770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/>
          <p:cNvSpPr/>
          <p:nvPr userDrawn="1"/>
        </p:nvSpPr>
        <p:spPr bwMode="black">
          <a:xfrm>
            <a:off x="2719129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" name="Ellipse 311"/>
          <p:cNvSpPr/>
          <p:nvPr userDrawn="1"/>
        </p:nvSpPr>
        <p:spPr bwMode="black">
          <a:xfrm>
            <a:off x="3335106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3" name="Ellipse 312"/>
          <p:cNvSpPr/>
          <p:nvPr userDrawn="1"/>
        </p:nvSpPr>
        <p:spPr bwMode="black">
          <a:xfrm>
            <a:off x="395108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Ellipse 313"/>
          <p:cNvSpPr/>
          <p:nvPr userDrawn="1"/>
        </p:nvSpPr>
        <p:spPr bwMode="black">
          <a:xfrm>
            <a:off x="456787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5" name="Ellipse 314"/>
          <p:cNvSpPr/>
          <p:nvPr userDrawn="1"/>
        </p:nvSpPr>
        <p:spPr bwMode="black">
          <a:xfrm>
            <a:off x="5181419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6" name="Ellipse 315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7" name="Ellipse 316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Ellipse 317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9" name="Ellipse 318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0" name="Ellipse 319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1" name="Ellipse 320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2" name="Ellipse 321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3" name="Ellipse 322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Ellipse 323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Ellipse 324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Ellipse 325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7" name="Ellipse 326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8" name="Ellipse 327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9" name="Ellipse 328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Ellipse 329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Ellipse 330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2" name="Ellipse 331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3" name="Ellipse 332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Ellipse 333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Ellipse 334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Ellipse 335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Ellipse 336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Ellipse 337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9" name="Ellipse 33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0" name="Ellipse 33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1" name="Ellipse 34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342" name="Ellipse 341"/>
          <p:cNvSpPr/>
          <p:nvPr userDrawn="1"/>
        </p:nvSpPr>
        <p:spPr bwMode="black">
          <a:xfrm>
            <a:off x="5795015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3" name="Ellipse 342"/>
          <p:cNvSpPr/>
          <p:nvPr userDrawn="1"/>
        </p:nvSpPr>
        <p:spPr bwMode="black">
          <a:xfrm>
            <a:off x="6410993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4" name="Ellipse 343"/>
          <p:cNvSpPr/>
          <p:nvPr userDrawn="1"/>
        </p:nvSpPr>
        <p:spPr bwMode="black">
          <a:xfrm>
            <a:off x="5795015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5" name="Ellipse 344"/>
          <p:cNvSpPr/>
          <p:nvPr userDrawn="1"/>
        </p:nvSpPr>
        <p:spPr bwMode="black">
          <a:xfrm>
            <a:off x="6410993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6" name="Ellipse 345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7" name="Ellipse 346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8" name="Ellipse 34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9" name="Ellipse 34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" name="Ellipse 34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1" name="Ellipse 35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2" name="Ellipse 35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3" name="Ellipse 35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4" name="Ellipse 35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5" name="Ellipse 35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6" name="Ellipse 35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7" name="Ellipse 35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8" name="Ellipse 35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9" name="Ellipse 358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0" name="Ellipse 35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1" name="Ellipse 36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2" name="Ellipse 36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3" name="Ellipse 36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4" name="Ellipse 36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5" name="Ellipse 36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6" name="Ellipse 36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7" name="Ellipse 36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8" name="Ellipse 36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9" name="Ellipse 36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0" name="Ellipse 36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1" name="Ellipse 37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2" name="Ellipse 37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3" name="Ellipse 37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4" name="Ellipse 37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5" name="Ellipse 37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6" name="Ellipse 37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7" name="Ellipse 37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8" name="Ellipse 37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9" name="Ellipse 37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0" name="Ellipse 37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1" name="Ellipse 38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2" name="Ellipse 38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3" name="Ellipse 382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4" name="Ellipse 383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5" name="Ellipse 384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89" name="Grafik 38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08" y="412408"/>
            <a:ext cx="2190475" cy="1251699"/>
          </a:xfrm>
          <a:prstGeom prst="rect">
            <a:avLst/>
          </a:prstGeom>
        </p:spPr>
      </p:pic>
      <p:pic>
        <p:nvPicPr>
          <p:cNvPr id="390" name="Grafik 38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349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Zwischen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7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161690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ufzählung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Ellipse 40"/>
          <p:cNvSpPr/>
          <p:nvPr userDrawn="1"/>
        </p:nvSpPr>
        <p:spPr>
          <a:xfrm>
            <a:off x="7289565" y="3440114"/>
            <a:ext cx="721196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>
          <a:xfrm>
            <a:off x="7485148" y="3021305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>
          <a:xfrm>
            <a:off x="5589189" y="4211127"/>
            <a:ext cx="414000" cy="413771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44" name="Ellipse 43"/>
          <p:cNvSpPr/>
          <p:nvPr userDrawn="1"/>
        </p:nvSpPr>
        <p:spPr>
          <a:xfrm flipH="1">
            <a:off x="6315095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5" name="Ellipse 44"/>
          <p:cNvSpPr/>
          <p:nvPr userDrawn="1"/>
        </p:nvSpPr>
        <p:spPr>
          <a:xfrm flipH="1">
            <a:off x="5155440" y="4386454"/>
            <a:ext cx="65020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Textplatzhalter 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800689" y="1209871"/>
            <a:ext cx="624114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34" name="Textplatzhalter 4"/>
          <p:cNvSpPr>
            <a:spLocks noGrp="1"/>
          </p:cNvSpPr>
          <p:nvPr userDrawn="1">
            <p:ph type="body" sz="quarter" idx="12" hasCustomPrompt="1"/>
          </p:nvPr>
        </p:nvSpPr>
        <p:spPr>
          <a:xfrm>
            <a:off x="793427" y="1865948"/>
            <a:ext cx="6248406" cy="2552065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" panose="020B06040202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9" name="Ellipse 4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0" name="Ellipse 4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1" name="Ellipse 50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2" name="Ellipse 51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0628984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3547819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7" hasCustomPrompt="1"/>
          </p:nvPr>
        </p:nvSpPr>
        <p:spPr>
          <a:xfrm>
            <a:off x="4465320" y="1710403"/>
            <a:ext cx="3800793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1677841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lipse 34"/>
          <p:cNvSpPr/>
          <p:nvPr userDrawn="1"/>
        </p:nvSpPr>
        <p:spPr>
          <a:xfrm>
            <a:off x="7906363" y="3442495"/>
            <a:ext cx="720000" cy="720000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Ellipse 35"/>
          <p:cNvSpPr/>
          <p:nvPr userDrawn="1"/>
        </p:nvSpPr>
        <p:spPr>
          <a:xfrm>
            <a:off x="8100377" y="3018924"/>
            <a:ext cx="331200" cy="329615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Ellipse 36"/>
          <p:cNvSpPr/>
          <p:nvPr userDrawn="1"/>
        </p:nvSpPr>
        <p:spPr>
          <a:xfrm flipH="1">
            <a:off x="6929012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Ellipse 37"/>
          <p:cNvSpPr/>
          <p:nvPr userDrawn="1"/>
        </p:nvSpPr>
        <p:spPr>
          <a:xfrm flipH="1">
            <a:off x="6387202" y="4386454"/>
            <a:ext cx="65296" cy="6311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098" y="440610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57667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7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51075078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Ellipse 23"/>
          <p:cNvSpPr/>
          <p:nvPr userDrawn="1"/>
        </p:nvSpPr>
        <p:spPr bwMode="black">
          <a:xfrm>
            <a:off x="8260462" y="132966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258081" y="19486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8258081" y="256530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3057383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Ellipse 15"/>
          <p:cNvSpPr/>
          <p:nvPr userDrawn="1"/>
        </p:nvSpPr>
        <p:spPr bwMode="black">
          <a:xfrm>
            <a:off x="7550652" y="3703347"/>
            <a:ext cx="199022" cy="19743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Ellipse 20"/>
          <p:cNvSpPr/>
          <p:nvPr userDrawn="1"/>
        </p:nvSpPr>
        <p:spPr bwMode="black">
          <a:xfrm>
            <a:off x="8128085" y="3665137"/>
            <a:ext cx="276056" cy="273852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Ellipse 21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7026970" y="379538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70269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8258081" y="441179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3423533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Ellipse 95"/>
          <p:cNvSpPr/>
          <p:nvPr userDrawn="1"/>
        </p:nvSpPr>
        <p:spPr>
          <a:xfrm flipH="1">
            <a:off x="-775697" y="1422502"/>
            <a:ext cx="6134400" cy="6135674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7" name="Gruppieren 96"/>
          <p:cNvGrpSpPr/>
          <p:nvPr userDrawn="1"/>
        </p:nvGrpSpPr>
        <p:grpSpPr>
          <a:xfrm rot="12165483">
            <a:off x="6903474" y="1635063"/>
            <a:ext cx="3387985" cy="2308205"/>
            <a:chOff x="-495300" y="2228850"/>
            <a:chExt cx="5848350" cy="3960000"/>
          </a:xfrm>
          <a:solidFill>
            <a:srgbClr val="009B91"/>
          </a:solidFill>
        </p:grpSpPr>
        <p:sp>
          <p:nvSpPr>
            <p:cNvPr id="100" name="Ellipse 99"/>
            <p:cNvSpPr/>
            <p:nvPr userDrawn="1"/>
          </p:nvSpPr>
          <p:spPr>
            <a:xfrm>
              <a:off x="1409700" y="2228850"/>
              <a:ext cx="3943350" cy="39600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3" name="Rechteck 102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7" name="Ellipse 106"/>
          <p:cNvSpPr/>
          <p:nvPr userDrawn="1"/>
        </p:nvSpPr>
        <p:spPr bwMode="black">
          <a:xfrm>
            <a:off x="5720071" y="4335771"/>
            <a:ext cx="164484" cy="16448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109" name="Ellipse 108"/>
          <p:cNvSpPr/>
          <p:nvPr userDrawn="1"/>
        </p:nvSpPr>
        <p:spPr>
          <a:xfrm>
            <a:off x="5355913" y="3355410"/>
            <a:ext cx="892800" cy="893305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</a:t>
            </a:r>
          </a:p>
        </p:txBody>
      </p:sp>
      <p:sp>
        <p:nvSpPr>
          <p:cNvPr id="111" name="Ellipse 110"/>
          <p:cNvSpPr/>
          <p:nvPr userDrawn="1"/>
        </p:nvSpPr>
        <p:spPr>
          <a:xfrm>
            <a:off x="7427002" y="4195446"/>
            <a:ext cx="446322" cy="445134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7582454" y="3734354"/>
            <a:ext cx="135418" cy="13541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7599763" y="3135713"/>
            <a:ext cx="100800" cy="1008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7654009" y="317874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7654009" y="38072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81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Ellipse 160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Ellipse 164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Ellipse 165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Ellipse 168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Ellipse 16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</p:spTree>
    <p:extLst>
      <p:ext uri="{BB962C8B-B14F-4D97-AF65-F5344CB8AC3E}">
        <p14:creationId xmlns:p14="http://schemas.microsoft.com/office/powerpoint/2010/main" val="342712698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774286" y="1698308"/>
            <a:ext cx="6259927" cy="322841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Subheadline Arial Black </a:t>
            </a:r>
          </a:p>
        </p:txBody>
      </p:sp>
      <p:sp>
        <p:nvSpPr>
          <p:cNvPr id="18" name="Ellipse 17"/>
          <p:cNvSpPr/>
          <p:nvPr userDrawn="1"/>
        </p:nvSpPr>
        <p:spPr bwMode="black">
          <a:xfrm>
            <a:off x="8128085" y="3665137"/>
            <a:ext cx="273600" cy="273852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Ellipse 18"/>
          <p:cNvSpPr/>
          <p:nvPr userDrawn="1"/>
        </p:nvSpPr>
        <p:spPr bwMode="black">
          <a:xfrm>
            <a:off x="7608324" y="4376514"/>
            <a:ext cx="83677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8178324" y="4328478"/>
            <a:ext cx="172800" cy="17430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2324100"/>
            <a:ext cx="6269525" cy="2078672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29296436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ließtext 7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Rechteck 96"/>
          <p:cNvSpPr/>
          <p:nvPr userDrawn="1"/>
        </p:nvSpPr>
        <p:spPr>
          <a:xfrm>
            <a:off x="-60960" y="-53340"/>
            <a:ext cx="9258300" cy="5250179"/>
          </a:xfrm>
          <a:prstGeom prst="rect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98" name="Gruppieren 97"/>
          <p:cNvGrpSpPr/>
          <p:nvPr userDrawn="1"/>
        </p:nvGrpSpPr>
        <p:grpSpPr>
          <a:xfrm rot="20403041">
            <a:off x="-894893" y="2056793"/>
            <a:ext cx="4846500" cy="2980845"/>
            <a:chOff x="-495300" y="2228850"/>
            <a:chExt cx="5657161" cy="3968482"/>
          </a:xfrm>
        </p:grpSpPr>
        <p:sp>
          <p:nvSpPr>
            <p:cNvPr id="99" name="Ellipse 98"/>
            <p:cNvSpPr/>
            <p:nvPr userDrawn="1"/>
          </p:nvSpPr>
          <p:spPr>
            <a:xfrm>
              <a:off x="1690874" y="2237332"/>
              <a:ext cx="3470987" cy="3960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83" name="Ellipse 82"/>
          <p:cNvSpPr/>
          <p:nvPr/>
        </p:nvSpPr>
        <p:spPr bwMode="black">
          <a:xfrm>
            <a:off x="6352936" y="4351281"/>
            <a:ext cx="133827" cy="13346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>
          <a:xfrm flipH="1">
            <a:off x="4827950" y="3442063"/>
            <a:ext cx="720000" cy="7200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6298669" y="3683136"/>
            <a:ext cx="237600" cy="23785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>
          <a:xfrm>
            <a:off x="8003313" y="4155023"/>
            <a:ext cx="525600" cy="52598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>
          <a:xfrm>
            <a:off x="8095080" y="3631063"/>
            <a:ext cx="342065" cy="34200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Fußzeilenplatzhalter 67"/>
          <p:cNvSpPr txBox="1">
            <a:spLocks/>
          </p:cNvSpPr>
          <p:nvPr userDrawn="1"/>
        </p:nvSpPr>
        <p:spPr>
          <a:xfrm>
            <a:off x="629305" y="4724889"/>
            <a:ext cx="1395060" cy="237759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6422898" y="380846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Datumsplatzhalter 12"/>
          <p:cNvSpPr txBox="1">
            <a:spLocks/>
          </p:cNvSpPr>
          <p:nvPr userDrawn="1"/>
        </p:nvSpPr>
        <p:spPr>
          <a:xfrm>
            <a:off x="6469392" y="4744595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5" name="Textfeld 64"/>
          <p:cNvSpPr txBox="1"/>
          <p:nvPr userDrawn="1"/>
        </p:nvSpPr>
        <p:spPr>
          <a:xfrm>
            <a:off x="8055851" y="4742402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1" name="Ellipse 180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2" name="Ellipse 181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3" name="Ellipse 182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4" name="Ellipse 183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Ellipse 21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Ellipse 21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Ellipse 21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Ellipse 21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Ellipse 21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7" name="Ellipse 21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8" y="1710403"/>
            <a:ext cx="6269525" cy="2707609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67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  <p:pic>
        <p:nvPicPr>
          <p:cNvPr id="77" name="Grafik 7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0" y="260586"/>
            <a:ext cx="614839" cy="614839"/>
          </a:xfrm>
          <a:prstGeom prst="rect">
            <a:avLst/>
          </a:prstGeom>
        </p:spPr>
      </p:pic>
      <p:pic>
        <p:nvPicPr>
          <p:cNvPr id="78" name="Grafik 7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109514"/>
            <a:ext cx="2190471" cy="12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5686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rech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5187950" y="1227934"/>
            <a:ext cx="4024012" cy="3437026"/>
          </a:xfrm>
          <a:prstGeom prst="rect">
            <a:avLst/>
          </a:prstGeom>
        </p:spPr>
        <p:txBody>
          <a:bodyPr/>
          <a:lstStyle>
            <a:lvl1pPr>
              <a:defRPr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11250" y="3721107"/>
            <a:ext cx="162000" cy="161912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71400" y="3665137"/>
            <a:ext cx="27360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224" y="4376514"/>
            <a:ext cx="86052" cy="8640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Ellipse 10"/>
          <p:cNvSpPr/>
          <p:nvPr userDrawn="1"/>
        </p:nvSpPr>
        <p:spPr bwMode="black">
          <a:xfrm>
            <a:off x="869157" y="37973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Ellipse 13"/>
          <p:cNvSpPr/>
          <p:nvPr userDrawn="1"/>
        </p:nvSpPr>
        <p:spPr bwMode="black">
          <a:xfrm>
            <a:off x="869157" y="44084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2097373" y="44092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platzhalter 4"/>
          <p:cNvSpPr>
            <a:spLocks noGrp="1"/>
          </p:cNvSpPr>
          <p:nvPr>
            <p:ph type="body" sz="quarter" idx="16" hasCustomPrompt="1"/>
          </p:nvPr>
        </p:nvSpPr>
        <p:spPr>
          <a:xfrm>
            <a:off x="764689" y="1710403"/>
            <a:ext cx="3808900" cy="2707610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Fließtext Arial Regular</a:t>
            </a:r>
          </a:p>
        </p:txBody>
      </p:sp>
      <p:sp>
        <p:nvSpPr>
          <p:cNvPr id="1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335276656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Bild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Ellipse 107"/>
          <p:cNvSpPr/>
          <p:nvPr userDrawn="1"/>
        </p:nvSpPr>
        <p:spPr bwMode="black">
          <a:xfrm>
            <a:off x="6974038" y="4354753"/>
            <a:ext cx="118025" cy="1201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22" name="Ellipse 121"/>
          <p:cNvSpPr/>
          <p:nvPr userDrawn="1"/>
        </p:nvSpPr>
        <p:spPr>
          <a:xfrm>
            <a:off x="7423786" y="4187918"/>
            <a:ext cx="452155" cy="4518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>
          <a:xfrm>
            <a:off x="7510613" y="3660900"/>
            <a:ext cx="282564" cy="282371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97459" y="1872128"/>
            <a:ext cx="2552704" cy="153776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7" name="Bildplatzhalter 6"/>
          <p:cNvSpPr>
            <a:spLocks noGrp="1"/>
          </p:cNvSpPr>
          <p:nvPr userDrawn="1">
            <p:ph type="pic" sz="quarter" idx="12"/>
          </p:nvPr>
        </p:nvSpPr>
        <p:spPr>
          <a:xfrm>
            <a:off x="-29548" y="1240622"/>
            <a:ext cx="4613275" cy="3430191"/>
          </a:xfrm>
          <a:prstGeom prst="rect">
            <a:avLst/>
          </a:prstGeom>
        </p:spPr>
        <p:txBody>
          <a:bodyPr/>
          <a:lstStyle>
            <a:lvl1pPr>
              <a:defRPr sz="28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Ellipse 33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Ellipse 34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Ellipse 28"/>
          <p:cNvSpPr/>
          <p:nvPr userDrawn="1"/>
        </p:nvSpPr>
        <p:spPr bwMode="black">
          <a:xfrm>
            <a:off x="5795339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Ellipse 38"/>
          <p:cNvSpPr/>
          <p:nvPr userDrawn="1"/>
        </p:nvSpPr>
        <p:spPr bwMode="black">
          <a:xfrm>
            <a:off x="6410993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Ellipse 39"/>
          <p:cNvSpPr/>
          <p:nvPr userDrawn="1"/>
        </p:nvSpPr>
        <p:spPr bwMode="black">
          <a:xfrm>
            <a:off x="7026970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Ellipse 40"/>
          <p:cNvSpPr/>
          <p:nvPr userDrawn="1"/>
        </p:nvSpPr>
        <p:spPr bwMode="black">
          <a:xfrm>
            <a:off x="5795015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Ellipse 41"/>
          <p:cNvSpPr/>
          <p:nvPr userDrawn="1"/>
        </p:nvSpPr>
        <p:spPr bwMode="black">
          <a:xfrm>
            <a:off x="6410993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Ellipse 42"/>
          <p:cNvSpPr/>
          <p:nvPr userDrawn="1"/>
        </p:nvSpPr>
        <p:spPr bwMode="black">
          <a:xfrm>
            <a:off x="7026970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3" name="Ellipse 52"/>
          <p:cNvSpPr/>
          <p:nvPr userDrawn="1"/>
        </p:nvSpPr>
        <p:spPr bwMode="black">
          <a:xfrm>
            <a:off x="8258081" y="379380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7642104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8258081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747349" y="1209871"/>
            <a:ext cx="623352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 Black</a:t>
            </a:r>
          </a:p>
        </p:txBody>
      </p:sp>
    </p:spTree>
    <p:extLst>
      <p:ext uri="{BB962C8B-B14F-4D97-AF65-F5344CB8AC3E}">
        <p14:creationId xmlns:p14="http://schemas.microsoft.com/office/powerpoint/2010/main" val="24904238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 für Voll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ildplatzhalter 6"/>
          <p:cNvSpPr>
            <a:spLocks noGrp="1"/>
          </p:cNvSpPr>
          <p:nvPr>
            <p:ph type="pic" sz="quarter" idx="12"/>
          </p:nvPr>
        </p:nvSpPr>
        <p:spPr>
          <a:xfrm>
            <a:off x="-82379" y="-65902"/>
            <a:ext cx="9300519" cy="529693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Arial Black" panose="020B0A04020102020204" pitchFamily="34" charset="0"/>
              </a:defRPr>
            </a:lvl1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Platzhalter Bild</a:t>
            </a:r>
          </a:p>
        </p:txBody>
      </p:sp>
      <p:sp>
        <p:nvSpPr>
          <p:cNvPr id="8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5099965" y="1866900"/>
            <a:ext cx="3166148" cy="204761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6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/>
              <a:t>Subline</a:t>
            </a:r>
            <a:r>
              <a:rPr lang="de-DE" dirty="0"/>
              <a:t> Arial Black</a:t>
            </a:r>
          </a:p>
        </p:txBody>
      </p:sp>
      <p:sp>
        <p:nvSpPr>
          <p:cNvPr id="20" name="Ellipse 19"/>
          <p:cNvSpPr/>
          <p:nvPr userDrawn="1"/>
        </p:nvSpPr>
        <p:spPr bwMode="black">
          <a:xfrm>
            <a:off x="1408839" y="3720019"/>
            <a:ext cx="164996" cy="161911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Ellipse 22"/>
          <p:cNvSpPr/>
          <p:nvPr userDrawn="1"/>
        </p:nvSpPr>
        <p:spPr bwMode="black">
          <a:xfrm>
            <a:off x="1966447" y="3664049"/>
            <a:ext cx="279070" cy="273852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Ellipse 23"/>
          <p:cNvSpPr/>
          <p:nvPr userDrawn="1"/>
        </p:nvSpPr>
        <p:spPr bwMode="black">
          <a:xfrm>
            <a:off x="1449603" y="4373509"/>
            <a:ext cx="84590" cy="8299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Ellipse 15"/>
          <p:cNvSpPr/>
          <p:nvPr userDrawn="1"/>
        </p:nvSpPr>
        <p:spPr bwMode="black">
          <a:xfrm>
            <a:off x="849767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Ellipse 25"/>
          <p:cNvSpPr/>
          <p:nvPr userDrawn="1"/>
        </p:nvSpPr>
        <p:spPr bwMode="black">
          <a:xfrm>
            <a:off x="1465745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Ellipse 26"/>
          <p:cNvSpPr/>
          <p:nvPr userDrawn="1"/>
        </p:nvSpPr>
        <p:spPr bwMode="black">
          <a:xfrm>
            <a:off x="2081722" y="317637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Ellipse 27"/>
          <p:cNvSpPr/>
          <p:nvPr userDrawn="1"/>
        </p:nvSpPr>
        <p:spPr bwMode="black">
          <a:xfrm>
            <a:off x="871196" y="379300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Ellipse 30"/>
          <p:cNvSpPr/>
          <p:nvPr userDrawn="1"/>
        </p:nvSpPr>
        <p:spPr bwMode="black">
          <a:xfrm>
            <a:off x="868815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Ellipse 31"/>
          <p:cNvSpPr/>
          <p:nvPr userDrawn="1"/>
        </p:nvSpPr>
        <p:spPr bwMode="black">
          <a:xfrm>
            <a:off x="1484793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Ellipse 32"/>
          <p:cNvSpPr/>
          <p:nvPr userDrawn="1"/>
        </p:nvSpPr>
        <p:spPr bwMode="black">
          <a:xfrm>
            <a:off x="2100770" y="441099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Ellipse 24"/>
          <p:cNvSpPr/>
          <p:nvPr userDrawn="1"/>
        </p:nvSpPr>
        <p:spPr bwMode="black">
          <a:xfrm>
            <a:off x="5181419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46" name="Ellipse 45"/>
          <p:cNvSpPr/>
          <p:nvPr userDrawn="1"/>
        </p:nvSpPr>
        <p:spPr bwMode="black">
          <a:xfrm>
            <a:off x="5797396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7" name="Ellipse 46"/>
          <p:cNvSpPr/>
          <p:nvPr userDrawn="1"/>
        </p:nvSpPr>
        <p:spPr bwMode="black">
          <a:xfrm>
            <a:off x="6413374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8" name="Ellipse 47"/>
          <p:cNvSpPr/>
          <p:nvPr userDrawn="1"/>
        </p:nvSpPr>
        <p:spPr bwMode="black">
          <a:xfrm>
            <a:off x="7029351" y="440861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7644485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260462" y="44094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5059680" y="1209871"/>
            <a:ext cx="3206433" cy="603690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Headline Arial</a:t>
            </a:r>
          </a:p>
        </p:txBody>
      </p:sp>
    </p:spTree>
    <p:extLst>
      <p:ext uri="{BB962C8B-B14F-4D97-AF65-F5344CB8AC3E}">
        <p14:creationId xmlns:p14="http://schemas.microsoft.com/office/powerpoint/2010/main" val="770867889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Ellipse 29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7" name="Ellipse 296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8" name="Ellipse 297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9" name="Ellipse 29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0" name="Ellipse 299"/>
          <p:cNvSpPr/>
          <p:nvPr userDrawn="1"/>
        </p:nvSpPr>
        <p:spPr bwMode="black">
          <a:xfrm>
            <a:off x="87119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1" name="Ellipse 300"/>
          <p:cNvSpPr/>
          <p:nvPr userDrawn="1"/>
        </p:nvSpPr>
        <p:spPr bwMode="black">
          <a:xfrm>
            <a:off x="1484793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2" name="Ellipse 301"/>
          <p:cNvSpPr/>
          <p:nvPr userDrawn="1"/>
        </p:nvSpPr>
        <p:spPr bwMode="black">
          <a:xfrm>
            <a:off x="2100770" y="194945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3" name="Ellipse 302"/>
          <p:cNvSpPr/>
          <p:nvPr userDrawn="1"/>
        </p:nvSpPr>
        <p:spPr bwMode="black">
          <a:xfrm>
            <a:off x="271912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4" name="Ellipse 303"/>
          <p:cNvSpPr/>
          <p:nvPr userDrawn="1"/>
        </p:nvSpPr>
        <p:spPr bwMode="black">
          <a:xfrm>
            <a:off x="3335106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5" name="Ellipse 304"/>
          <p:cNvSpPr/>
          <p:nvPr userDrawn="1"/>
        </p:nvSpPr>
        <p:spPr bwMode="black">
          <a:xfrm>
            <a:off x="395108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6" name="Ellipse 305"/>
          <p:cNvSpPr/>
          <p:nvPr userDrawn="1"/>
        </p:nvSpPr>
        <p:spPr bwMode="black">
          <a:xfrm>
            <a:off x="4567874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7" name="Ellipse 306"/>
          <p:cNvSpPr/>
          <p:nvPr userDrawn="1"/>
        </p:nvSpPr>
        <p:spPr bwMode="black">
          <a:xfrm>
            <a:off x="5181419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8" name="Ellipse 307"/>
          <p:cNvSpPr/>
          <p:nvPr userDrawn="1"/>
        </p:nvSpPr>
        <p:spPr bwMode="black">
          <a:xfrm>
            <a:off x="868815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9" name="Ellipse 308"/>
          <p:cNvSpPr/>
          <p:nvPr userDrawn="1"/>
        </p:nvSpPr>
        <p:spPr bwMode="black">
          <a:xfrm>
            <a:off x="1484793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0" name="Ellipse 309"/>
          <p:cNvSpPr/>
          <p:nvPr userDrawn="1"/>
        </p:nvSpPr>
        <p:spPr bwMode="black">
          <a:xfrm>
            <a:off x="2100770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1" name="Ellipse 310"/>
          <p:cNvSpPr/>
          <p:nvPr userDrawn="1"/>
        </p:nvSpPr>
        <p:spPr bwMode="black">
          <a:xfrm>
            <a:off x="2719129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2" name="Ellipse 311"/>
          <p:cNvSpPr/>
          <p:nvPr userDrawn="1"/>
        </p:nvSpPr>
        <p:spPr bwMode="black">
          <a:xfrm>
            <a:off x="3335106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3" name="Ellipse 312"/>
          <p:cNvSpPr/>
          <p:nvPr userDrawn="1"/>
        </p:nvSpPr>
        <p:spPr bwMode="black">
          <a:xfrm>
            <a:off x="395108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4" name="Ellipse 313"/>
          <p:cNvSpPr/>
          <p:nvPr userDrawn="1"/>
        </p:nvSpPr>
        <p:spPr bwMode="black">
          <a:xfrm>
            <a:off x="4567874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5" name="Ellipse 314"/>
          <p:cNvSpPr/>
          <p:nvPr userDrawn="1"/>
        </p:nvSpPr>
        <p:spPr bwMode="black">
          <a:xfrm>
            <a:off x="5181419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6" name="Ellipse 315"/>
          <p:cNvSpPr/>
          <p:nvPr userDrawn="1"/>
        </p:nvSpPr>
        <p:spPr bwMode="black">
          <a:xfrm>
            <a:off x="8688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7" name="Ellipse 316"/>
          <p:cNvSpPr/>
          <p:nvPr userDrawn="1"/>
        </p:nvSpPr>
        <p:spPr bwMode="black">
          <a:xfrm>
            <a:off x="14847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8" name="Ellipse 317"/>
          <p:cNvSpPr/>
          <p:nvPr userDrawn="1"/>
        </p:nvSpPr>
        <p:spPr bwMode="black">
          <a:xfrm>
            <a:off x="21007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9" name="Ellipse 318"/>
          <p:cNvSpPr/>
          <p:nvPr userDrawn="1"/>
        </p:nvSpPr>
        <p:spPr bwMode="black">
          <a:xfrm>
            <a:off x="2716748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0" name="Ellipse 319"/>
          <p:cNvSpPr/>
          <p:nvPr userDrawn="1"/>
        </p:nvSpPr>
        <p:spPr bwMode="black">
          <a:xfrm>
            <a:off x="3335106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1" name="Ellipse 320"/>
          <p:cNvSpPr/>
          <p:nvPr userDrawn="1"/>
        </p:nvSpPr>
        <p:spPr bwMode="black">
          <a:xfrm>
            <a:off x="3951084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2" name="Ellipse 321"/>
          <p:cNvSpPr/>
          <p:nvPr userDrawn="1"/>
        </p:nvSpPr>
        <p:spPr bwMode="black">
          <a:xfrm>
            <a:off x="4567874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3" name="Ellipse 322"/>
          <p:cNvSpPr/>
          <p:nvPr userDrawn="1"/>
        </p:nvSpPr>
        <p:spPr bwMode="black">
          <a:xfrm>
            <a:off x="5181419" y="317795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4" name="Ellipse 323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5" name="Ellipse 324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6" name="Ellipse 325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7" name="Ellipse 326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8" name="Ellipse 327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9" name="Ellipse 328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0" name="Ellipse 329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1" name="Ellipse 330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2" name="Ellipse 331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3" name="Ellipse 332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4" name="Ellipse 333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5" name="Ellipse 334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6" name="Ellipse 335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7" name="Ellipse 336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8" name="Ellipse 337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9" name="Ellipse 33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0" name="Ellipse 33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1" name="Ellipse 34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342" name="Ellipse 341"/>
          <p:cNvSpPr/>
          <p:nvPr userDrawn="1"/>
        </p:nvSpPr>
        <p:spPr bwMode="black">
          <a:xfrm>
            <a:off x="5795015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3" name="Ellipse 342"/>
          <p:cNvSpPr/>
          <p:nvPr userDrawn="1"/>
        </p:nvSpPr>
        <p:spPr bwMode="black">
          <a:xfrm>
            <a:off x="6410993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4" name="Ellipse 343"/>
          <p:cNvSpPr/>
          <p:nvPr userDrawn="1"/>
        </p:nvSpPr>
        <p:spPr bwMode="black">
          <a:xfrm>
            <a:off x="5795015" y="256370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5" name="Ellipse 344"/>
          <p:cNvSpPr/>
          <p:nvPr userDrawn="1"/>
        </p:nvSpPr>
        <p:spPr bwMode="black">
          <a:xfrm>
            <a:off x="6410993" y="256608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6" name="Ellipse 345"/>
          <p:cNvSpPr/>
          <p:nvPr userDrawn="1"/>
        </p:nvSpPr>
        <p:spPr bwMode="black">
          <a:xfrm>
            <a:off x="5795015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7" name="Ellipse 346"/>
          <p:cNvSpPr/>
          <p:nvPr userDrawn="1"/>
        </p:nvSpPr>
        <p:spPr bwMode="black">
          <a:xfrm>
            <a:off x="6410993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8" name="Ellipse 34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9" name="Ellipse 34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0" name="Ellipse 34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1" name="Ellipse 35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2" name="Ellipse 35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3" name="Ellipse 35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4" name="Ellipse 35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5" name="Ellipse 35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6" name="Ellipse 35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7" name="Ellipse 35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8" name="Ellipse 35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0" name="Ellipse 35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1" name="Ellipse 36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2" name="Ellipse 36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3" name="Ellipse 36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4" name="Ellipse 36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5" name="Ellipse 36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6" name="Ellipse 36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7" name="Ellipse 36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8" name="Ellipse 36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9" name="Ellipse 36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0" name="Ellipse 36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1" name="Ellipse 37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2" name="Ellipse 37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3" name="Ellipse 37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4" name="Ellipse 37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5" name="Ellipse 37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6" name="Ellipse 37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7" name="Ellipse 37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9" name="Ellipse 37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0" name="Ellipse 37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1" name="Ellipse 38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2" name="Ellipse 38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3" name="Ellipse 382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4" name="Ellipse 383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5" name="Ellipse 384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" name="Gruppieren 1"/>
          <p:cNvGrpSpPr/>
          <p:nvPr userDrawn="1"/>
        </p:nvGrpSpPr>
        <p:grpSpPr>
          <a:xfrm>
            <a:off x="864902" y="1328065"/>
            <a:ext cx="1247544" cy="13477"/>
            <a:chOff x="2250789" y="1485228"/>
            <a:chExt cx="1247544" cy="13477"/>
          </a:xfrm>
        </p:grpSpPr>
        <p:sp>
          <p:nvSpPr>
            <p:cNvPr id="94" name="Ellipse 93"/>
            <p:cNvSpPr/>
            <p:nvPr userDrawn="1"/>
          </p:nvSpPr>
          <p:spPr bwMode="black">
            <a:xfrm>
              <a:off x="3485125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5" name="Ellipse 94"/>
            <p:cNvSpPr/>
            <p:nvPr userDrawn="1"/>
          </p:nvSpPr>
          <p:spPr bwMode="black">
            <a:xfrm>
              <a:off x="225078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96" name="Ellipse 95"/>
            <p:cNvSpPr/>
            <p:nvPr userDrawn="1"/>
          </p:nvSpPr>
          <p:spPr bwMode="black">
            <a:xfrm>
              <a:off x="287152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grpSp>
        <p:nvGrpSpPr>
          <p:cNvPr id="98" name="Gruppieren 97"/>
          <p:cNvGrpSpPr/>
          <p:nvPr userDrawn="1"/>
        </p:nvGrpSpPr>
        <p:grpSpPr>
          <a:xfrm>
            <a:off x="7018051" y="713703"/>
            <a:ext cx="1247544" cy="13477"/>
            <a:chOff x="2250789" y="1485228"/>
            <a:chExt cx="1247544" cy="13477"/>
          </a:xfrm>
        </p:grpSpPr>
        <p:sp>
          <p:nvSpPr>
            <p:cNvPr id="99" name="Ellipse 98"/>
            <p:cNvSpPr/>
            <p:nvPr userDrawn="1"/>
          </p:nvSpPr>
          <p:spPr bwMode="black">
            <a:xfrm>
              <a:off x="3485125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Ellipse 99"/>
            <p:cNvSpPr/>
            <p:nvPr userDrawn="1"/>
          </p:nvSpPr>
          <p:spPr bwMode="black">
            <a:xfrm>
              <a:off x="225078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1" name="Ellipse 100"/>
            <p:cNvSpPr/>
            <p:nvPr userDrawn="1"/>
          </p:nvSpPr>
          <p:spPr bwMode="black">
            <a:xfrm>
              <a:off x="2871529" y="1485228"/>
              <a:ext cx="13208" cy="13477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785877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5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-60960" y="-99060"/>
            <a:ext cx="9334500" cy="5356860"/>
          </a:xfrm>
          <a:prstGeom prst="rect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>
          <a:xfrm flipH="1">
            <a:off x="4214494" y="-859390"/>
            <a:ext cx="5628951" cy="5626969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</a:t>
            </a:r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237915" y="4314247"/>
            <a:ext cx="201600" cy="199688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>
          <a:xfrm>
            <a:off x="3809600" y="577697"/>
            <a:ext cx="295200" cy="296070"/>
          </a:xfrm>
          <a:prstGeom prst="ellipse">
            <a:avLst/>
          </a:prstGeom>
          <a:solidFill>
            <a:srgbClr val="009B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5" name="Grafik 16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975" y="410033"/>
            <a:ext cx="2190471" cy="1251697"/>
          </a:xfrm>
          <a:prstGeom prst="rect">
            <a:avLst/>
          </a:prstGeom>
        </p:spPr>
      </p:pic>
      <p:pic>
        <p:nvPicPr>
          <p:cNvPr id="166" name="Grafik 16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5" y="409362"/>
            <a:ext cx="1242200" cy="1242200"/>
          </a:xfrm>
          <a:prstGeom prst="rect">
            <a:avLst/>
          </a:prstGeom>
        </p:spPr>
      </p:pic>
      <p:sp>
        <p:nvSpPr>
          <p:cNvPr id="93" name="Ellipse 92"/>
          <p:cNvSpPr/>
          <p:nvPr userDrawn="1"/>
        </p:nvSpPr>
        <p:spPr bwMode="black">
          <a:xfrm>
            <a:off x="5190943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5804863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7038875" y="3177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6422898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7038875" y="380648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5806920" y="4464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6422898" y="4464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7038875" y="446495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>
          <a:xfrm flipH="1">
            <a:off x="5080633" y="2488236"/>
            <a:ext cx="2675658" cy="2626694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6348345" y="4349437"/>
            <a:ext cx="138051" cy="138051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>
          <a:xfrm>
            <a:off x="5533846" y="2915886"/>
            <a:ext cx="540000" cy="540181"/>
          </a:xfrm>
          <a:prstGeom prst="ellipse">
            <a:avLst/>
          </a:prstGeom>
          <a:solidFill>
            <a:srgbClr val="3341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6989746" y="3136297"/>
            <a:ext cx="85550" cy="8555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7002439" y="4387912"/>
            <a:ext cx="64570" cy="6457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6945200" y="3715051"/>
            <a:ext cx="175403" cy="1754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61" name="Gerade Verbindung 160"/>
          <p:cNvCxnSpPr/>
          <p:nvPr userDrawn="1"/>
        </p:nvCxnSpPr>
        <p:spPr>
          <a:xfrm>
            <a:off x="7031089" y="2573338"/>
            <a:ext cx="0" cy="184933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Ellipse 105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Ellipse 150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Ellipse 151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9" name="Ellipse 168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0" name="Ellipse 169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1" name="Ellipse 170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2" name="Ellipse 171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3" name="Ellipse 172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4" name="Ellipse 173"/>
          <p:cNvSpPr/>
          <p:nvPr userDrawn="1"/>
        </p:nvSpPr>
        <p:spPr bwMode="black">
          <a:xfrm>
            <a:off x="3332725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5" name="Ellipse 174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6" name="Ellipse 17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7" name="Ellipse 17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8" name="Ellipse 177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79" name="Ellipse 178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0" name="Ellipse 179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5" name="Ellipse 184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6" name="Ellipse 185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7" name="Ellipse 186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8" name="Ellipse 187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9" name="Ellipse 188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0" name="Ellipse 189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1" name="Ellipse 190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2" name="Ellipse 191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3" name="Ellipse 192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4" name="Ellipse 193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5" name="Ellipse 194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6" name="Ellipse 195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7" name="Ellipse 196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8" name="Ellipse 197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9" name="Ellipse 198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0" name="Ellipse 199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1" name="Ellipse 200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2" name="Ellipse 201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3" name="Ellipse 202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4" name="Ellipse 203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5" name="Ellipse 204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6" name="Ellipse 205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7" name="Ellipse 206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8" name="Ellipse 207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0" name="Ellipse 209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1" name="Ellipse 210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2" name="Ellipse 211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3" name="Ellipse 212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4" name="Ellipse 213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5" name="Ellipse 214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6" name="Ellipse 215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9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pPr/>
              <a:t>24.01.2022</a:t>
            </a:fld>
            <a:endParaRPr lang="de-DE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0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221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222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solidFill>
                  <a:schemeClr val="bg1"/>
                </a:solidFill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20460593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ufzählung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15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400950" y="1575248"/>
            <a:ext cx="6249213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Aufzählung Headline</a:t>
            </a:r>
          </a:p>
        </p:txBody>
      </p:sp>
      <p:sp>
        <p:nvSpPr>
          <p:cNvPr id="28" name="Textplatzhalter 4"/>
          <p:cNvSpPr>
            <a:spLocks noGrp="1"/>
          </p:cNvSpPr>
          <p:nvPr>
            <p:ph type="body" sz="quarter" idx="14" hasCustomPrompt="1"/>
          </p:nvPr>
        </p:nvSpPr>
        <p:spPr>
          <a:xfrm>
            <a:off x="1408382" y="2314050"/>
            <a:ext cx="6241781" cy="2103964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285750" indent="-285750">
              <a:buFont typeface="Arial Black" panose="020B0A04020102020204" pitchFamily="34" charset="0"/>
              <a:buChar char="─"/>
              <a:defRPr sz="1800" baseline="0">
                <a:solidFill>
                  <a:schemeClr val="tx1"/>
                </a:solidFill>
                <a:latin typeface="Arial Black" panose="020B0A040201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/>
              <a:t>Aufzählungstext Arial Black</a:t>
            </a:r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  <a:p>
            <a:pPr lvl="0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005997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"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8" name="Gruppieren 97"/>
          <p:cNvGrpSpPr/>
          <p:nvPr userDrawn="1"/>
        </p:nvGrpSpPr>
        <p:grpSpPr>
          <a:xfrm rot="20403041">
            <a:off x="-878508" y="2017604"/>
            <a:ext cx="4434951" cy="2976638"/>
            <a:chOff x="-495300" y="2228850"/>
            <a:chExt cx="5804879" cy="3962873"/>
          </a:xfrm>
          <a:solidFill>
            <a:srgbClr val="D9E5EC"/>
          </a:solidFill>
        </p:grpSpPr>
        <p:sp>
          <p:nvSpPr>
            <p:cNvPr id="99" name="Ellipse 98"/>
            <p:cNvSpPr/>
            <p:nvPr userDrawn="1"/>
          </p:nvSpPr>
          <p:spPr>
            <a:xfrm>
              <a:off x="1417455" y="2231720"/>
              <a:ext cx="3892124" cy="3960003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100" name="Rechteck 99"/>
            <p:cNvSpPr/>
            <p:nvPr userDrawn="1"/>
          </p:nvSpPr>
          <p:spPr>
            <a:xfrm>
              <a:off x="-495300" y="2228850"/>
              <a:ext cx="3876675" cy="396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102" name="Fußzeilenplatzhalter 67"/>
          <p:cNvSpPr txBox="1">
            <a:spLocks/>
          </p:cNvSpPr>
          <p:nvPr userDrawn="1"/>
        </p:nvSpPr>
        <p:spPr>
          <a:xfrm>
            <a:off x="746609" y="4724889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209" name="Ellipse 208"/>
          <p:cNvSpPr/>
          <p:nvPr userDrawn="1"/>
        </p:nvSpPr>
        <p:spPr bwMode="black">
          <a:xfrm>
            <a:off x="5200467" y="446575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242" name="Ellipse 241"/>
          <p:cNvSpPr/>
          <p:nvPr userDrawn="1"/>
        </p:nvSpPr>
        <p:spPr bwMode="black">
          <a:xfrm>
            <a:off x="7663533" y="380808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5113871" y="4343934"/>
            <a:ext cx="148157" cy="14815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7604089" y="3755989"/>
            <a:ext cx="92147" cy="9214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>
          <a:xfrm flipH="1">
            <a:off x="5478115" y="3478241"/>
            <a:ext cx="648396" cy="647644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</a:t>
            </a:r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664897" y="3810085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81" name="Gerade Verbindung 80"/>
          <p:cNvCxnSpPr>
            <a:endCxn id="139" idx="6"/>
          </p:cNvCxnSpPr>
          <p:nvPr userDrawn="1"/>
        </p:nvCxnSpPr>
        <p:spPr>
          <a:xfrm flipV="1">
            <a:off x="3949953" y="3799736"/>
            <a:ext cx="4321336" cy="1467"/>
          </a:xfrm>
          <a:prstGeom prst="line">
            <a:avLst/>
          </a:prstGeom>
          <a:ln w="3175">
            <a:solidFill>
              <a:srgbClr val="009B9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Ellipse 84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3" name="Ellipse 112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8" name="Ellipse 117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0" name="Ellipse 119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1" name="Ellipse 120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Ellipse 145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401473" y="2043852"/>
            <a:ext cx="5632740" cy="2893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151" name="Textplatzhalter 3"/>
          <p:cNvSpPr>
            <a:spLocks noGrp="1"/>
          </p:cNvSpPr>
          <p:nvPr>
            <p:ph type="body" sz="quarter" idx="13" hasCustomPrompt="1"/>
          </p:nvPr>
        </p:nvSpPr>
        <p:spPr>
          <a:xfrm>
            <a:off x="1399360" y="1575557"/>
            <a:ext cx="5634854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Titel Arial Black</a:t>
            </a:r>
          </a:p>
        </p:txBody>
      </p:sp>
    </p:spTree>
    <p:extLst>
      <p:ext uri="{BB962C8B-B14F-4D97-AF65-F5344CB8AC3E}">
        <p14:creationId xmlns:p14="http://schemas.microsoft.com/office/powerpoint/2010/main" val="36372870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73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74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54" name="Ellipse 53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5" name="Ellipse 54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Ellipse 55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7" name="Ellipse 56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8" name="Ellipse 57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9" name="Ellipse 58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0" name="Ellipse 59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1" name="Ellipse 60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2" name="Ellipse 61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3" name="Ellipse 62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4" name="Ellipse 63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Ellipse 64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6" name="Ellipse 65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7" name="Ellipse 66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8" name="Ellipse 67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9" name="Ellipse 68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0" name="Ellipse 69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1" name="Ellipse 70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2" name="Ellipse 71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5" name="Ellipse 74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6" name="Ellipse 75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7" name="Ellipse 76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78" name="Ellipse 77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9" name="Ellipse 78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0" name="Ellipse 79"/>
          <p:cNvSpPr/>
          <p:nvPr userDrawn="1"/>
        </p:nvSpPr>
        <p:spPr bwMode="black">
          <a:xfrm>
            <a:off x="7026970" y="194707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" name="Ellipse 80"/>
          <p:cNvSpPr/>
          <p:nvPr userDrawn="1"/>
        </p:nvSpPr>
        <p:spPr bwMode="black">
          <a:xfrm>
            <a:off x="7024589" y="256608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2" name="Ellipse 81"/>
          <p:cNvSpPr/>
          <p:nvPr userDrawn="1"/>
        </p:nvSpPr>
        <p:spPr bwMode="black">
          <a:xfrm>
            <a:off x="7026970" y="31755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3" name="Ellipse 82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4" name="Ellipse 83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5" name="Ellipse 84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6" name="Ellipse 85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7" name="Ellipse 86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8" name="Ellipse 87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9" name="Ellipse 88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0" name="Ellipse 89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1" name="Ellipse 90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2" name="Ellipse 91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3" name="Ellipse 92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4" name="Ellipse 93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5" name="Ellipse 94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6" name="Ellipse 95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7" name="Ellipse 96"/>
          <p:cNvSpPr/>
          <p:nvPr userDrawn="1"/>
        </p:nvSpPr>
        <p:spPr bwMode="black">
          <a:xfrm>
            <a:off x="7642104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8" name="Ellipse 97"/>
          <p:cNvSpPr/>
          <p:nvPr userDrawn="1"/>
        </p:nvSpPr>
        <p:spPr bwMode="black">
          <a:xfrm>
            <a:off x="7644485" y="25645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9" name="Ellipse 98"/>
          <p:cNvSpPr/>
          <p:nvPr userDrawn="1"/>
        </p:nvSpPr>
        <p:spPr bwMode="black">
          <a:xfrm>
            <a:off x="7644485" y="317636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8258081" y="194787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2" name="Ellipse 101"/>
          <p:cNvSpPr/>
          <p:nvPr userDrawn="1"/>
        </p:nvSpPr>
        <p:spPr bwMode="black">
          <a:xfrm>
            <a:off x="8257131" y="256580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3" name="Ellipse 102"/>
          <p:cNvSpPr/>
          <p:nvPr userDrawn="1"/>
        </p:nvSpPr>
        <p:spPr bwMode="black">
          <a:xfrm>
            <a:off x="8258973" y="317698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4" name="Ellipse 103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5" name="Ellipse 104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6" name="Ellipse 105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7" name="Ellipse 106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8" name="Ellipse 107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0" name="Ellipse 109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1" name="Ellipse 110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2" name="Ellipse 111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4" name="Ellipse 113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5" name="Ellipse 114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6" name="Ellipse 115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51728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ischenfoli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Datumsplatzhalter 12"/>
          <p:cNvSpPr txBox="1">
            <a:spLocks/>
          </p:cNvSpPr>
          <p:nvPr userDrawn="1"/>
        </p:nvSpPr>
        <p:spPr>
          <a:xfrm>
            <a:off x="6739365" y="4733166"/>
            <a:ext cx="1355765" cy="22129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</p:txBody>
      </p:sp>
      <p:sp>
        <p:nvSpPr>
          <p:cNvPr id="67" name="Ellipse 66"/>
          <p:cNvSpPr/>
          <p:nvPr userDrawn="1"/>
        </p:nvSpPr>
        <p:spPr>
          <a:xfrm flipH="1">
            <a:off x="6317250" y="4316324"/>
            <a:ext cx="205200" cy="20337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7" name="Ellipse 116"/>
          <p:cNvSpPr/>
          <p:nvPr userDrawn="1"/>
        </p:nvSpPr>
        <p:spPr>
          <a:xfrm>
            <a:off x="7214563" y="3366294"/>
            <a:ext cx="871200" cy="871538"/>
          </a:xfrm>
          <a:prstGeom prst="ellipse">
            <a:avLst/>
          </a:prstGeom>
          <a:solidFill>
            <a:srgbClr val="D9E5E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6" name="Textplatzhalter 3"/>
          <p:cNvSpPr>
            <a:spLocks noGrp="1"/>
          </p:cNvSpPr>
          <p:nvPr>
            <p:ph type="body" sz="quarter" idx="10" hasCustomPrompt="1"/>
          </p:nvPr>
        </p:nvSpPr>
        <p:spPr>
          <a:xfrm>
            <a:off x="1396458" y="1832869"/>
            <a:ext cx="5637755" cy="451472"/>
          </a:xfrm>
          <a:prstGeom prst="rect">
            <a:avLst/>
          </a:prstGeom>
          <a:noFill/>
        </p:spPr>
        <p:txBody>
          <a:bodyPr>
            <a:noAutofit/>
          </a:bodyPr>
          <a:lstStyle>
            <a:lvl1pPr marL="0" indent="0">
              <a:buNone/>
              <a:defRPr sz="2800" baseline="0">
                <a:latin typeface="Arial Black" panose="020B0A04020102020204" pitchFamily="34" charset="0"/>
              </a:defRPr>
            </a:lvl1pPr>
          </a:lstStyle>
          <a:p>
            <a:pPr lvl="0"/>
            <a:r>
              <a:rPr lang="de-DE" dirty="0"/>
              <a:t>Zwischenfolie Headline</a:t>
            </a:r>
          </a:p>
        </p:txBody>
      </p:sp>
      <p:sp>
        <p:nvSpPr>
          <p:cNvPr id="57" name="Textplatzhalter 4"/>
          <p:cNvSpPr>
            <a:spLocks noGrp="1"/>
          </p:cNvSpPr>
          <p:nvPr>
            <p:ph type="body" sz="quarter" idx="11" hasCustomPrompt="1"/>
          </p:nvPr>
        </p:nvSpPr>
        <p:spPr>
          <a:xfrm>
            <a:off x="1396514" y="2305083"/>
            <a:ext cx="5637699" cy="289322"/>
          </a:xfrm>
          <a:prstGeom prst="rect">
            <a:avLst/>
          </a:prstGeom>
          <a:noFill/>
        </p:spPr>
        <p:txBody>
          <a:bodyPr>
            <a:normAutofit/>
          </a:bodyPr>
          <a:lstStyle>
            <a:lvl1pPr marL="0" indent="0">
              <a:buNone/>
              <a:defRPr sz="1800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Zwischenfolie </a:t>
            </a:r>
            <a:r>
              <a:rPr lang="de-DE" dirty="0" err="1">
                <a:latin typeface="Arial" panose="020B0604020202020204" pitchFamily="34" charset="0"/>
                <a:cs typeface="Arial" panose="020B0604020202020204" pitchFamily="34" charset="0"/>
              </a:rPr>
              <a:t>Subtitel</a:t>
            </a:r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 Arial Regular</a:t>
            </a:r>
            <a:endParaRPr lang="de-DE" dirty="0"/>
          </a:p>
        </p:txBody>
      </p:sp>
      <p:sp>
        <p:nvSpPr>
          <p:cNvPr id="100" name="Ellipse 99"/>
          <p:cNvSpPr/>
          <p:nvPr userDrawn="1"/>
        </p:nvSpPr>
        <p:spPr bwMode="black">
          <a:xfrm>
            <a:off x="3332725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1" name="Ellipse 100"/>
          <p:cNvSpPr/>
          <p:nvPr userDrawn="1"/>
        </p:nvSpPr>
        <p:spPr bwMode="black">
          <a:xfrm>
            <a:off x="3948703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9" name="Ellipse 108"/>
          <p:cNvSpPr/>
          <p:nvPr userDrawn="1"/>
        </p:nvSpPr>
        <p:spPr bwMode="black">
          <a:xfrm>
            <a:off x="4565493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9" name="Ellipse 118"/>
          <p:cNvSpPr/>
          <p:nvPr userDrawn="1"/>
        </p:nvSpPr>
        <p:spPr bwMode="black">
          <a:xfrm>
            <a:off x="5181346" y="13319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2" name="Ellipse 121"/>
          <p:cNvSpPr/>
          <p:nvPr userDrawn="1"/>
        </p:nvSpPr>
        <p:spPr bwMode="black">
          <a:xfrm>
            <a:off x="87119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3" name="Ellipse 122"/>
          <p:cNvSpPr/>
          <p:nvPr userDrawn="1"/>
        </p:nvSpPr>
        <p:spPr bwMode="black">
          <a:xfrm>
            <a:off x="14847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4" name="Ellipse 123"/>
          <p:cNvSpPr/>
          <p:nvPr userDrawn="1"/>
        </p:nvSpPr>
        <p:spPr bwMode="black">
          <a:xfrm>
            <a:off x="21007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5" name="Ellipse 124"/>
          <p:cNvSpPr/>
          <p:nvPr userDrawn="1"/>
        </p:nvSpPr>
        <p:spPr bwMode="black">
          <a:xfrm>
            <a:off x="272151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6" name="Ellipse 125"/>
          <p:cNvSpPr/>
          <p:nvPr userDrawn="1"/>
        </p:nvSpPr>
        <p:spPr bwMode="black">
          <a:xfrm>
            <a:off x="3335106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7" name="Ellipse 126"/>
          <p:cNvSpPr/>
          <p:nvPr userDrawn="1"/>
        </p:nvSpPr>
        <p:spPr bwMode="black">
          <a:xfrm>
            <a:off x="395108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8" name="Ellipse 127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9" name="Ellipse 128"/>
          <p:cNvSpPr/>
          <p:nvPr userDrawn="1"/>
        </p:nvSpPr>
        <p:spPr bwMode="black">
          <a:xfrm>
            <a:off x="4567874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0" name="Ellipse 129"/>
          <p:cNvSpPr/>
          <p:nvPr userDrawn="1"/>
        </p:nvSpPr>
        <p:spPr bwMode="black">
          <a:xfrm>
            <a:off x="5181419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1" name="Ellipse 130"/>
          <p:cNvSpPr/>
          <p:nvPr userDrawn="1"/>
        </p:nvSpPr>
        <p:spPr bwMode="black">
          <a:xfrm>
            <a:off x="8688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2" name="Ellipse 131"/>
          <p:cNvSpPr/>
          <p:nvPr userDrawn="1"/>
        </p:nvSpPr>
        <p:spPr bwMode="black">
          <a:xfrm>
            <a:off x="14847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3" name="Ellipse 132"/>
          <p:cNvSpPr/>
          <p:nvPr userDrawn="1"/>
        </p:nvSpPr>
        <p:spPr bwMode="black">
          <a:xfrm>
            <a:off x="21007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4" name="Ellipse 133"/>
          <p:cNvSpPr/>
          <p:nvPr userDrawn="1"/>
        </p:nvSpPr>
        <p:spPr bwMode="black">
          <a:xfrm>
            <a:off x="271912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5" name="Ellipse 134"/>
          <p:cNvSpPr/>
          <p:nvPr userDrawn="1"/>
        </p:nvSpPr>
        <p:spPr bwMode="black">
          <a:xfrm>
            <a:off x="3335106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6" name="Ellipse 135"/>
          <p:cNvSpPr/>
          <p:nvPr userDrawn="1"/>
        </p:nvSpPr>
        <p:spPr bwMode="black">
          <a:xfrm>
            <a:off x="395108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7" name="Ellipse 136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8" name="Ellipse 137"/>
          <p:cNvSpPr/>
          <p:nvPr userDrawn="1"/>
        </p:nvSpPr>
        <p:spPr bwMode="black">
          <a:xfrm>
            <a:off x="4567874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9" name="Ellipse 138"/>
          <p:cNvSpPr/>
          <p:nvPr userDrawn="1"/>
        </p:nvSpPr>
        <p:spPr bwMode="black">
          <a:xfrm>
            <a:off x="5181419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/>
              <a:t>         </a:t>
            </a:r>
          </a:p>
        </p:txBody>
      </p:sp>
      <p:sp>
        <p:nvSpPr>
          <p:cNvPr id="140" name="Ellipse 139"/>
          <p:cNvSpPr/>
          <p:nvPr userDrawn="1"/>
        </p:nvSpPr>
        <p:spPr bwMode="black">
          <a:xfrm>
            <a:off x="5795339" y="37969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1" name="Ellipse 140"/>
          <p:cNvSpPr/>
          <p:nvPr userDrawn="1"/>
        </p:nvSpPr>
        <p:spPr bwMode="black">
          <a:xfrm>
            <a:off x="7024589" y="133044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2" name="Ellipse 141"/>
          <p:cNvSpPr/>
          <p:nvPr userDrawn="1"/>
        </p:nvSpPr>
        <p:spPr bwMode="black">
          <a:xfrm>
            <a:off x="6410993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3" name="Ellipse 142"/>
          <p:cNvSpPr/>
          <p:nvPr userDrawn="1"/>
        </p:nvSpPr>
        <p:spPr bwMode="black">
          <a:xfrm>
            <a:off x="7026970" y="379458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4" name="Ellipse 143"/>
          <p:cNvSpPr/>
          <p:nvPr userDrawn="1"/>
        </p:nvSpPr>
        <p:spPr bwMode="black">
          <a:xfrm>
            <a:off x="5795015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5" name="Ellipse 144"/>
          <p:cNvSpPr/>
          <p:nvPr userDrawn="1"/>
        </p:nvSpPr>
        <p:spPr bwMode="black">
          <a:xfrm>
            <a:off x="6410993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6" name="Ellipse 145"/>
          <p:cNvSpPr/>
          <p:nvPr userDrawn="1"/>
        </p:nvSpPr>
        <p:spPr bwMode="black">
          <a:xfrm>
            <a:off x="7026970" y="4407810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7" name="Ellipse 146"/>
          <p:cNvSpPr/>
          <p:nvPr userDrawn="1"/>
        </p:nvSpPr>
        <p:spPr bwMode="black">
          <a:xfrm>
            <a:off x="2100770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8" name="Ellipse 147"/>
          <p:cNvSpPr/>
          <p:nvPr userDrawn="1"/>
        </p:nvSpPr>
        <p:spPr bwMode="black">
          <a:xfrm>
            <a:off x="209838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9" name="Ellipse 148"/>
          <p:cNvSpPr/>
          <p:nvPr userDrawn="1"/>
        </p:nvSpPr>
        <p:spPr bwMode="black">
          <a:xfrm>
            <a:off x="2719129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0" name="Ellipse 149"/>
          <p:cNvSpPr/>
          <p:nvPr userDrawn="1"/>
        </p:nvSpPr>
        <p:spPr bwMode="black">
          <a:xfrm>
            <a:off x="2719129" y="718579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1" name="Ellipse 150"/>
          <p:cNvSpPr/>
          <p:nvPr userDrawn="1"/>
        </p:nvSpPr>
        <p:spPr bwMode="black">
          <a:xfrm>
            <a:off x="3335106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2" name="Ellipse 151"/>
          <p:cNvSpPr/>
          <p:nvPr userDrawn="1"/>
        </p:nvSpPr>
        <p:spPr bwMode="black">
          <a:xfrm>
            <a:off x="5181419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3" name="Ellipse 152"/>
          <p:cNvSpPr/>
          <p:nvPr userDrawn="1"/>
        </p:nvSpPr>
        <p:spPr bwMode="black">
          <a:xfrm>
            <a:off x="3951084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4" name="Ellipse 153"/>
          <p:cNvSpPr/>
          <p:nvPr userDrawn="1"/>
        </p:nvSpPr>
        <p:spPr bwMode="black">
          <a:xfrm>
            <a:off x="4565441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5" name="Ellipse 154"/>
          <p:cNvSpPr/>
          <p:nvPr userDrawn="1"/>
        </p:nvSpPr>
        <p:spPr bwMode="black">
          <a:xfrm>
            <a:off x="7642104" y="133124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6" name="Ellipse 155"/>
          <p:cNvSpPr/>
          <p:nvPr userDrawn="1"/>
        </p:nvSpPr>
        <p:spPr bwMode="black">
          <a:xfrm>
            <a:off x="8255286" y="133311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7" name="Ellipse 156"/>
          <p:cNvSpPr/>
          <p:nvPr userDrawn="1"/>
        </p:nvSpPr>
        <p:spPr bwMode="black">
          <a:xfrm>
            <a:off x="7642104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8" name="Ellipse 157"/>
          <p:cNvSpPr/>
          <p:nvPr userDrawn="1"/>
        </p:nvSpPr>
        <p:spPr bwMode="black">
          <a:xfrm>
            <a:off x="8258081" y="3792997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9" name="Ellipse 158"/>
          <p:cNvSpPr/>
          <p:nvPr userDrawn="1"/>
        </p:nvSpPr>
        <p:spPr bwMode="black">
          <a:xfrm>
            <a:off x="7642104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0" name="Ellipse 159"/>
          <p:cNvSpPr/>
          <p:nvPr userDrawn="1"/>
        </p:nvSpPr>
        <p:spPr bwMode="black">
          <a:xfrm>
            <a:off x="8258081" y="4410986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1" name="Ellipse 160"/>
          <p:cNvSpPr/>
          <p:nvPr userDrawn="1"/>
        </p:nvSpPr>
        <p:spPr bwMode="black">
          <a:xfrm>
            <a:off x="2097624" y="133282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2" name="Ellipse 161"/>
          <p:cNvSpPr/>
          <p:nvPr userDrawn="1"/>
        </p:nvSpPr>
        <p:spPr bwMode="black">
          <a:xfrm>
            <a:off x="2100005" y="716198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3" name="Ellipse 162"/>
          <p:cNvSpPr/>
          <p:nvPr userDrawn="1"/>
        </p:nvSpPr>
        <p:spPr bwMode="black">
          <a:xfrm>
            <a:off x="6408610" y="71846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4" name="Ellipse 163"/>
          <p:cNvSpPr/>
          <p:nvPr userDrawn="1"/>
        </p:nvSpPr>
        <p:spPr bwMode="black">
          <a:xfrm>
            <a:off x="6410991" y="1330331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5" name="Ellipse 164"/>
          <p:cNvSpPr/>
          <p:nvPr userDrawn="1"/>
        </p:nvSpPr>
        <p:spPr bwMode="black">
          <a:xfrm>
            <a:off x="5794247" y="716084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6" name="Ellipse 165"/>
          <p:cNvSpPr/>
          <p:nvPr userDrawn="1"/>
        </p:nvSpPr>
        <p:spPr bwMode="black">
          <a:xfrm>
            <a:off x="5796628" y="133271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7" name="Ellipse 166"/>
          <p:cNvSpPr/>
          <p:nvPr userDrawn="1"/>
        </p:nvSpPr>
        <p:spPr bwMode="black">
          <a:xfrm>
            <a:off x="868077" y="716992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8" name="Ellipse 167"/>
          <p:cNvSpPr/>
          <p:nvPr userDrawn="1"/>
        </p:nvSpPr>
        <p:spPr bwMode="black">
          <a:xfrm>
            <a:off x="1481674" y="719373"/>
            <a:ext cx="13208" cy="1347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3944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9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8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6" Type="http://schemas.openxmlformats.org/officeDocument/2006/relationships/slideLayout" Target="../slideLayouts/slideLayout22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16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9.pn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412408"/>
            <a:ext cx="2190471" cy="1251698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078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24" r:id="rId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2" name="Textfeld 1"/>
          <p:cNvSpPr txBox="1"/>
          <p:nvPr userDrawn="1"/>
        </p:nvSpPr>
        <p:spPr>
          <a:xfrm>
            <a:off x="8133134" y="4642138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Grafik 17"/>
          <p:cNvPicPr>
            <a:picLocks noChangeAspect="1"/>
          </p:cNvPicPr>
          <p:nvPr userDrawn="1"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412408"/>
            <a:ext cx="2190471" cy="1251698"/>
          </a:xfrm>
          <a:prstGeom prst="rect">
            <a:avLst/>
          </a:prstGeom>
        </p:spPr>
      </p:pic>
      <p:pic>
        <p:nvPicPr>
          <p:cNvPr id="19" name="Grafik 18"/>
          <p:cNvPicPr>
            <a:picLocks noChangeAspect="1"/>
          </p:cNvPicPr>
          <p:nvPr userDrawn="1"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215" y="409362"/>
            <a:ext cx="1242200" cy="124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3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49" r:id="rId2"/>
    <p:sldLayoutId id="2147483700" r:id="rId3"/>
    <p:sldLayoutId id="2147483698" r:id="rId4"/>
    <p:sldLayoutId id="2147483692" r:id="rId5"/>
    <p:sldLayoutId id="2147483699" r:id="rId6"/>
    <p:sldLayoutId id="2147483659" r:id="rId7"/>
    <p:sldLayoutId id="2147483701" r:id="rId8"/>
    <p:sldLayoutId id="2147483705" r:id="rId9"/>
    <p:sldLayoutId id="2147483658" r:id="rId10"/>
    <p:sldLayoutId id="2147483673" r:id="rId11"/>
    <p:sldLayoutId id="2147483674" r:id="rId12"/>
    <p:sldLayoutId id="2147483652" r:id="rId13"/>
    <p:sldLayoutId id="2147483661" r:id="rId14"/>
    <p:sldLayoutId id="2147483660" r:id="rId15"/>
    <p:sldLayoutId id="2147483657" r:id="rId16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8133134" y="4642138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94574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91" r:id="rId2"/>
    <p:sldLayoutId id="2147483702" r:id="rId3"/>
    <p:sldLayoutId id="2147483693" r:id="rId4"/>
    <p:sldLayoutId id="2147483703" r:id="rId5"/>
    <p:sldLayoutId id="2147483675" r:id="rId6"/>
    <p:sldLayoutId id="2147483667" r:id="rId7"/>
    <p:sldLayoutId id="2147483664" r:id="rId8"/>
    <p:sldLayoutId id="2147483670" r:id="rId9"/>
    <p:sldLayoutId id="2147483704" r:id="rId10"/>
    <p:sldLayoutId id="2147483666" r:id="rId11"/>
    <p:sldLayoutId id="2147483725" r:id="rId12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12"/>
          <p:cNvSpPr txBox="1">
            <a:spLocks/>
          </p:cNvSpPr>
          <p:nvPr userDrawn="1"/>
        </p:nvSpPr>
        <p:spPr>
          <a:xfrm>
            <a:off x="6932742" y="4651474"/>
            <a:ext cx="831017" cy="203000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45E4C1-F56E-4B29-9002-9A8A417D2472}" type="datetimeFigureOut">
              <a:rPr lang="de-DE" smtClean="0">
                <a:latin typeface="Arial" panose="020B0604020202020204" pitchFamily="34" charset="0"/>
                <a:cs typeface="Arial" panose="020B0604020202020204" pitchFamily="34" charset="0"/>
              </a:rPr>
              <a:pPr/>
              <a:t>24.01.2022</a:t>
            </a:fld>
            <a:endParaRPr lang="de-DE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ußzeilenplatzhalter 67"/>
          <p:cNvSpPr txBox="1">
            <a:spLocks/>
          </p:cNvSpPr>
          <p:nvPr userDrawn="1"/>
        </p:nvSpPr>
        <p:spPr>
          <a:xfrm>
            <a:off x="778534" y="4630131"/>
            <a:ext cx="1395060" cy="237759"/>
          </a:xfrm>
          <a:prstGeom prst="rect">
            <a:avLst/>
          </a:prstGeom>
          <a:noFill/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marL="0" algn="l" defTabSz="914400" rtl="0" eaLnBrk="1" latinLnBrk="0" hangingPunct="1">
              <a:defRPr sz="800" kern="1200">
                <a:solidFill>
                  <a:schemeClr val="tx1"/>
                </a:solidFill>
                <a:latin typeface="Swis721 Lt BT" panose="020B0403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>
                <a:latin typeface="Arial" panose="020B0604020202020204" pitchFamily="34" charset="0"/>
                <a:cs typeface="Arial" panose="020B0604020202020204" pitchFamily="34" charset="0"/>
              </a:rPr>
              <a:t>Hochschule Konstanz</a:t>
            </a:r>
          </a:p>
        </p:txBody>
      </p:sp>
      <p:sp>
        <p:nvSpPr>
          <p:cNvPr id="10" name="Textfeld 9"/>
          <p:cNvSpPr txBox="1"/>
          <p:nvPr userDrawn="1"/>
        </p:nvSpPr>
        <p:spPr>
          <a:xfrm>
            <a:off x="8133134" y="4642138"/>
            <a:ext cx="79889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176058C9-C277-4D00-AB9B-CEA8DB2C032E}" type="slidenum">
              <a:rPr lang="de-DE" sz="800" smtClean="0">
                <a:latin typeface="Arial" panose="020B0604020202020204" pitchFamily="34" charset="0"/>
                <a:cs typeface="Arial" panose="020B0604020202020204" pitchFamily="34" charset="0"/>
              </a:rPr>
              <a:t>‹Nr.›</a:t>
            </a:fld>
            <a:endParaRPr lang="de-DE" sz="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Grafik 12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390" y="260586"/>
            <a:ext cx="614839" cy="614839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0010" y="109514"/>
            <a:ext cx="2190471" cy="1251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9161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  <p:sldLayoutId id="2147483714" r:id="rId2"/>
    <p:sldLayoutId id="2147483715" r:id="rId3"/>
    <p:sldLayoutId id="2147483716" r:id="rId4"/>
    <p:sldLayoutId id="2147483717" r:id="rId5"/>
    <p:sldLayoutId id="2147483718" r:id="rId6"/>
    <p:sldLayoutId id="2147483719" r:id="rId7"/>
    <p:sldLayoutId id="2147483720" r:id="rId8"/>
    <p:sldLayoutId id="2147483721" r:id="rId9"/>
    <p:sldLayoutId id="2147483722" r:id="rId10"/>
    <p:sldLayoutId id="2147483723" r:id="rId11"/>
  </p:sldLayoutIdLs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3.png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8.sv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platzhalter 18"/>
          <p:cNvSpPr>
            <a:spLocks noGrp="1"/>
          </p:cNvSpPr>
          <p:nvPr>
            <p:ph type="body" sz="quarter" idx="13"/>
          </p:nvPr>
        </p:nvSpPr>
        <p:spPr>
          <a:xfrm>
            <a:off x="692150" y="2121723"/>
            <a:ext cx="8262257" cy="1310849"/>
          </a:xfrm>
        </p:spPr>
        <p:txBody>
          <a:bodyPr/>
          <a:lstStyle/>
          <a:p>
            <a:pPr algn="ctr"/>
            <a:r>
              <a:rPr lang="de-DE" sz="2400" dirty="0"/>
              <a:t>Präsentation Bildgebende Optische Systeme</a:t>
            </a:r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D275C215-6F74-4276-9E21-31CFF0416D66}"/>
              </a:ext>
            </a:extLst>
          </p:cNvPr>
          <p:cNvSpPr txBox="1"/>
          <p:nvPr/>
        </p:nvSpPr>
        <p:spPr>
          <a:xfrm>
            <a:off x="1031060" y="2924740"/>
            <a:ext cx="25410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581025"/>
            <a:r>
              <a:rPr lang="de-DE" sz="1200" dirty="0"/>
              <a:t>Team 6</a:t>
            </a:r>
          </a:p>
          <a:p>
            <a:pPr defTabSz="581025"/>
            <a:endParaRPr lang="de-DE" sz="1200" dirty="0"/>
          </a:p>
          <a:p>
            <a:pPr defTabSz="581025"/>
            <a:r>
              <a:rPr lang="de-DE" sz="1200" dirty="0"/>
              <a:t>Milan Kaiser (MME)</a:t>
            </a:r>
            <a:br>
              <a:rPr lang="de-DE" sz="1200" dirty="0"/>
            </a:br>
            <a:r>
              <a:rPr lang="de-DE" sz="1200" dirty="0"/>
              <a:t>Ruwen Kohm (MME)</a:t>
            </a:r>
          </a:p>
          <a:p>
            <a:pPr defTabSz="581025"/>
            <a:r>
              <a:rPr lang="de-DE" sz="1200" dirty="0"/>
              <a:t>Christian Schmeisser (MSI)</a:t>
            </a:r>
          </a:p>
        </p:txBody>
      </p:sp>
    </p:spTree>
    <p:extLst>
      <p:ext uri="{BB962C8B-B14F-4D97-AF65-F5344CB8AC3E}">
        <p14:creationId xmlns:p14="http://schemas.microsoft.com/office/powerpoint/2010/main" val="3180470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Sensitivität &amp; Photonentransfer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CA1D058-0270-4E8F-AE33-45DFDF907D2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5" t="5787" r="7091"/>
          <a:stretch/>
        </p:blipFill>
        <p:spPr>
          <a:xfrm>
            <a:off x="760205" y="1321500"/>
            <a:ext cx="3131821" cy="24295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B33D90A-A728-48BD-A37C-E624CD86345E}"/>
                  </a:ext>
                </a:extLst>
              </p:cNvPr>
              <p:cNvSpPr txBox="1"/>
              <p:nvPr/>
            </p:nvSpPr>
            <p:spPr>
              <a:xfrm>
                <a:off x="3098184" y="4040386"/>
                <a:ext cx="5375029" cy="9852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200" dirty="0"/>
                  <a:t>Beleuchtungsstärke:</a:t>
                </a:r>
                <a14:m>
                  <m:oMath xmlns:m="http://schemas.openxmlformats.org/officeDocument/2006/math"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=5.72</m:t>
                    </m:r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num>
                      <m:den>
                        <m:sSup>
                          <m:sSupPr>
                            <m:ctrlP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de-DE" sz="12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de-DE" sz="1200" b="0" i="1" dirty="0">
                  <a:latin typeface="Cambria Math" panose="02040503050406030204" pitchFamily="18" charset="0"/>
                </a:endParaRPr>
              </a:p>
              <a:p>
                <a:r>
                  <a:rPr lang="de-DE" sz="1200" b="0" dirty="0"/>
                  <a:t>Responsivität:            </a:t>
                </a:r>
                <a14:m>
                  <m:oMath xmlns:m="http://schemas.openxmlformats.org/officeDocument/2006/math"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=0.00083</m:t>
                    </m:r>
                  </m:oMath>
                </a14:m>
                <a:endParaRPr lang="de-DE" sz="1200" dirty="0"/>
              </a:p>
              <a:p>
                <a:r>
                  <a:rPr lang="de-DE" sz="1200" dirty="0"/>
                  <a:t>Kameraverstärkung: </a:t>
                </a:r>
                <a14:m>
                  <m:oMath xmlns:m="http://schemas.openxmlformats.org/officeDocument/2006/math"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𝐾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=0.09</m:t>
                    </m:r>
                  </m:oMath>
                </a14:m>
                <a:r>
                  <a:rPr lang="de-DE" sz="1200" dirty="0"/>
                  <a:t>  </a:t>
                </a:r>
              </a:p>
              <a:p>
                <a:r>
                  <a:rPr lang="de-DE" sz="1200" dirty="0"/>
                  <a:t>Quanteneffizienz:      </a:t>
                </a:r>
                <a14:m>
                  <m:oMath xmlns:m="http://schemas.openxmlformats.org/officeDocument/2006/math"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de-DE" sz="1200" i="1" smtClean="0">
                        <a:latin typeface="Cambria Math" panose="02040503050406030204" pitchFamily="18" charset="0"/>
                      </a:rPr>
                      <m:t>𝜂</m:t>
                    </m:r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2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num>
                      <m:den>
                        <m:r>
                          <a:rPr lang="de-DE" sz="12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den>
                    </m:f>
                    <m:r>
                      <a:rPr lang="de-DE" sz="1200" b="0" i="1" smtClean="0">
                        <a:latin typeface="Cambria Math" panose="02040503050406030204" pitchFamily="18" charset="0"/>
                      </a:rPr>
                      <m:t>=0.91%</m:t>
                    </m:r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bei</m:t>
                    </m:r>
                    <m:r>
                      <a:rPr lang="de-DE" sz="1200" b="0" i="0" smtClean="0">
                        <a:latin typeface="Cambria Math" panose="02040503050406030204" pitchFamily="18" charset="0"/>
                      </a:rPr>
                      <m:t> 475 </m:t>
                    </m:r>
                    <m:r>
                      <m:rPr>
                        <m:sty m:val="p"/>
                      </m:rPr>
                      <a:rPr lang="de-DE" sz="1200" b="0" i="0" smtClean="0">
                        <a:latin typeface="Cambria Math" panose="02040503050406030204" pitchFamily="18" charset="0"/>
                      </a:rPr>
                      <m:t>nm</m:t>
                    </m:r>
                  </m:oMath>
                </a14:m>
                <a:endParaRPr lang="de-DE" sz="12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B33D90A-A728-48BD-A37C-E624CD863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8184" y="4040386"/>
                <a:ext cx="5375029" cy="9852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Grafik 13">
            <a:extLst>
              <a:ext uri="{FF2B5EF4-FFF2-40B4-BE49-F238E27FC236}">
                <a16:creationId xmlns:a16="http://schemas.microsoft.com/office/drawing/2014/main" id="{B9C87E2C-A8CF-4525-9F83-6A71926C53A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9" t="7280" r="8479"/>
          <a:stretch/>
        </p:blipFill>
        <p:spPr>
          <a:xfrm>
            <a:off x="5362891" y="1289544"/>
            <a:ext cx="3192781" cy="2493476"/>
          </a:xfrm>
          <a:prstGeom prst="rect">
            <a:avLst/>
          </a:prstGeom>
        </p:spPr>
      </p:pic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8A9DC6E3-D337-4BFA-B566-17180BBAFA5F}"/>
              </a:ext>
            </a:extLst>
          </p:cNvPr>
          <p:cNvSpPr/>
          <p:nvPr/>
        </p:nvSpPr>
        <p:spPr>
          <a:xfrm rot="5400000">
            <a:off x="4508452" y="2225627"/>
            <a:ext cx="238014" cy="3352800"/>
          </a:xfrm>
          <a:prstGeom prst="rightBrac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56343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Grafik 18">
            <a:extLst>
              <a:ext uri="{FF2B5EF4-FFF2-40B4-BE49-F238E27FC236}">
                <a16:creationId xmlns:a16="http://schemas.microsoft.com/office/drawing/2014/main" id="{3FE4BB51-665A-4D95-8CD7-F9C04DA9A47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" t="7466"/>
          <a:stretch/>
        </p:blipFill>
        <p:spPr>
          <a:xfrm>
            <a:off x="678180" y="1321500"/>
            <a:ext cx="5038258" cy="358578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SNR-Kurve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B33D90A-A728-48BD-A37C-E624CD86345E}"/>
                  </a:ext>
                </a:extLst>
              </p:cNvPr>
              <p:cNvSpPr txBox="1"/>
              <p:nvPr/>
            </p:nvSpPr>
            <p:spPr>
              <a:xfrm>
                <a:off x="5646419" y="1527002"/>
                <a:ext cx="3619501" cy="7407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de-DE" sz="1400" dirty="0"/>
                  <a:t>Dynamikbereich: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𝐷𝑅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=20</m:t>
                      </m:r>
                      <m:func>
                        <m:func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sSub>
                            <m:sSub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de-DE" sz="1400" b="0" i="0" smtClean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</m:fName>
                        <m:e>
                          <m:f>
                            <m:fPr>
                              <m:ctrlPr>
                                <a:rPr lang="de-DE" sz="1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𝑠𝑎𝑡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𝜇</m:t>
                                  </m:r>
                                </m:e>
                                <m:sub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de-DE" sz="1400" b="0" i="1" smtClean="0">
                                      <a:latin typeface="Cambria Math" panose="02040503050406030204" pitchFamily="18" charset="0"/>
                                    </a:rPr>
                                    <m:t>𝑚𝑖𝑛</m:t>
                                  </m:r>
                                </m:sub>
                              </m:sSub>
                            </m:den>
                          </m:f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=51.90</m:t>
                          </m:r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𝑑𝐵</m:t>
                          </m:r>
                        </m:e>
                      </m:func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3" name="Textfeld 12">
                <a:extLst>
                  <a:ext uri="{FF2B5EF4-FFF2-40B4-BE49-F238E27FC236}">
                    <a16:creationId xmlns:a16="http://schemas.microsoft.com/office/drawing/2014/main" id="{6B33D90A-A728-48BD-A37C-E624CD8634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6419" y="1527002"/>
                <a:ext cx="3619501" cy="740716"/>
              </a:xfrm>
              <a:prstGeom prst="rect">
                <a:avLst/>
              </a:prstGeom>
              <a:blipFill>
                <a:blip r:embed="rId4"/>
                <a:stretch>
                  <a:fillRect l="-505" t="-820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6946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Räumliche Inhomogenität DSNU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A94BC22A-B727-4DDE-8FD4-7C780CA36D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5072" y="1528358"/>
            <a:ext cx="3832860" cy="287464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4850B319-6305-4820-9846-A7E35D6050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" y="1465798"/>
            <a:ext cx="3815072" cy="2876400"/>
          </a:xfrm>
          <a:prstGeom prst="rect">
            <a:avLst/>
          </a:prstGeom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D861CB2A-C6A0-40EB-A05A-E0AA23844263}"/>
              </a:ext>
            </a:extLst>
          </p:cNvPr>
          <p:cNvSpPr txBox="1"/>
          <p:nvPr/>
        </p:nvSpPr>
        <p:spPr>
          <a:xfrm>
            <a:off x="2626004" y="4481920"/>
            <a:ext cx="340614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latin typeface="Swis721 Hv BT" panose="020B0804020202020204" pitchFamily="34" charset="0"/>
              </a:rPr>
              <a:t>Leichte Inhomogenitäten im Dunkelbild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DD6AC510-3658-4741-8365-6010883A67F0}"/>
                  </a:ext>
                </a:extLst>
              </p:cNvPr>
              <p:cNvSpPr/>
              <p:nvPr/>
            </p:nvSpPr>
            <p:spPr>
              <a:xfrm>
                <a:off x="1339846" y="2676358"/>
                <a:ext cx="1638300" cy="28932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𝐷𝑆𝑁𝑈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=1.426 </m:t>
                      </m:r>
                      <m:sSup>
                        <m:sSupPr>
                          <m:ctrlPr>
                            <a:rPr lang="de-DE" sz="1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de-DE" sz="14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</m:sup>
                      </m:sSup>
                    </m:oMath>
                  </m:oMathPara>
                </a14:m>
                <a:endParaRPr lang="de-DE" sz="1400" dirty="0"/>
              </a:p>
            </p:txBody>
          </p:sp>
        </mc:Choice>
        <mc:Fallback xmlns="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DD6AC510-3658-4741-8365-6010883A6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9846" y="2676358"/>
                <a:ext cx="1638300" cy="28932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Geschweifte Klammer rechts 16">
            <a:extLst>
              <a:ext uri="{FF2B5EF4-FFF2-40B4-BE49-F238E27FC236}">
                <a16:creationId xmlns:a16="http://schemas.microsoft.com/office/drawing/2014/main" id="{70F7BE3A-6F56-4AC1-B3AA-14C4C25A4A20}"/>
              </a:ext>
            </a:extLst>
          </p:cNvPr>
          <p:cNvSpPr/>
          <p:nvPr/>
        </p:nvSpPr>
        <p:spPr>
          <a:xfrm rot="5400000">
            <a:off x="3995866" y="3520994"/>
            <a:ext cx="141332" cy="174732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0" name="Grafik 19">
            <a:extLst>
              <a:ext uri="{FF2B5EF4-FFF2-40B4-BE49-F238E27FC236}">
                <a16:creationId xmlns:a16="http://schemas.microsoft.com/office/drawing/2014/main" id="{657EF066-FEDE-4F25-9F5F-D87357EAB53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400" y="0"/>
            <a:ext cx="1905600" cy="1429200"/>
          </a:xfrm>
          <a:prstGeom prst="rect">
            <a:avLst/>
          </a:prstGeom>
        </p:spPr>
      </p:pic>
      <p:sp>
        <p:nvSpPr>
          <p:cNvPr id="3" name="Rechteck 2">
            <a:extLst>
              <a:ext uri="{FF2B5EF4-FFF2-40B4-BE49-F238E27FC236}">
                <a16:creationId xmlns:a16="http://schemas.microsoft.com/office/drawing/2014/main" id="{ADC2DCEA-2BD9-4A02-B4C7-510A52BEC85A}"/>
              </a:ext>
            </a:extLst>
          </p:cNvPr>
          <p:cNvSpPr/>
          <p:nvPr/>
        </p:nvSpPr>
        <p:spPr>
          <a:xfrm>
            <a:off x="2817019" y="1644650"/>
            <a:ext cx="431800" cy="1413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9375C2AD-54E4-4C6A-B9B2-B964EB19AB35}"/>
              </a:ext>
            </a:extLst>
          </p:cNvPr>
          <p:cNvSpPr/>
          <p:nvPr/>
        </p:nvSpPr>
        <p:spPr>
          <a:xfrm>
            <a:off x="6397262" y="1691488"/>
            <a:ext cx="517887" cy="1695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369733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Text, Elektronik, Anzeige, Screenshot enthält.&#10;&#10;Automatisch generierte Beschreibung">
            <a:extLst>
              <a:ext uri="{FF2B5EF4-FFF2-40B4-BE49-F238E27FC236}">
                <a16:creationId xmlns:a16="http://schemas.microsoft.com/office/drawing/2014/main" id="{5EAA1A16-1EC8-464B-91E8-E881B0F663F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8040" y="0"/>
            <a:ext cx="1905960" cy="1429470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Räumliche Inhomogenität PRNU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DAF31B8-E90F-4389-AD0E-8750768085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94853" y="-1491953"/>
            <a:ext cx="1905600" cy="1429200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041C62B-B916-445D-923F-B5D12F84EA1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1" t="5064" r="8326"/>
          <a:stretch/>
        </p:blipFill>
        <p:spPr>
          <a:xfrm>
            <a:off x="566127" y="1436806"/>
            <a:ext cx="3893399" cy="2774543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AD455AF8-06A3-4920-9CF0-8FD6867215D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2" t="5908" r="7637"/>
          <a:stretch/>
        </p:blipFill>
        <p:spPr>
          <a:xfrm>
            <a:off x="4513158" y="1436806"/>
            <a:ext cx="3950151" cy="275099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DD6AC510-3658-4741-8365-6010883A67F0}"/>
                  </a:ext>
                </a:extLst>
              </p:cNvPr>
              <p:cNvSpPr/>
              <p:nvPr/>
            </p:nvSpPr>
            <p:spPr>
              <a:xfrm>
                <a:off x="1138898" y="1985850"/>
                <a:ext cx="1508633" cy="289322"/>
              </a:xfrm>
              <a:prstGeom prst="roundRect">
                <a:avLst/>
              </a:prstGeom>
            </p:spPr>
            <p:style>
              <a:lnRef idx="1">
                <a:schemeClr val="dk1"/>
              </a:lnRef>
              <a:fillRef idx="2">
                <a:schemeClr val="dk1"/>
              </a:fillRef>
              <a:effectRef idx="1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𝑃𝑅𝑁𝑈</m:t>
                      </m:r>
                      <m:r>
                        <a:rPr lang="de-DE" sz="1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lang="de-DE" sz="1400" dirty="0"/>
                        <m:t>4.42 %</m:t>
                      </m:r>
                    </m:oMath>
                  </m:oMathPara>
                </a14:m>
                <a:endParaRPr lang="de-DE" sz="1400" dirty="0"/>
              </a:p>
            </p:txBody>
          </p:sp>
        </mc:Choice>
        <mc:Fallback>
          <p:sp>
            <p:nvSpPr>
              <p:cNvPr id="14" name="Rechteck: abgerundete Ecken 13">
                <a:extLst>
                  <a:ext uri="{FF2B5EF4-FFF2-40B4-BE49-F238E27FC236}">
                    <a16:creationId xmlns:a16="http://schemas.microsoft.com/office/drawing/2014/main" id="{DD6AC510-3658-4741-8365-6010883A67F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898" y="1985850"/>
                <a:ext cx="1508633" cy="289322"/>
              </a:xfrm>
              <a:prstGeom prst="round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feld 17">
            <a:extLst>
              <a:ext uri="{FF2B5EF4-FFF2-40B4-BE49-F238E27FC236}">
                <a16:creationId xmlns:a16="http://schemas.microsoft.com/office/drawing/2014/main" id="{B0B499AF-D82D-4204-8645-55CECF78850F}"/>
              </a:ext>
            </a:extLst>
          </p:cNvPr>
          <p:cNvSpPr txBox="1"/>
          <p:nvPr/>
        </p:nvSpPr>
        <p:spPr>
          <a:xfrm>
            <a:off x="3520092" y="4296176"/>
            <a:ext cx="3406140" cy="38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400" dirty="0">
                <a:latin typeface="Swis721 Hv BT" panose="020B0804020202020204" pitchFamily="34" charset="0"/>
              </a:rPr>
              <a:t>Sehr ausgeprägte Periodizität</a:t>
            </a:r>
          </a:p>
        </p:txBody>
      </p:sp>
      <p:sp>
        <p:nvSpPr>
          <p:cNvPr id="19" name="Geschweifte Klammer rechts 18">
            <a:extLst>
              <a:ext uri="{FF2B5EF4-FFF2-40B4-BE49-F238E27FC236}">
                <a16:creationId xmlns:a16="http://schemas.microsoft.com/office/drawing/2014/main" id="{F8A43414-799F-41AD-9E28-9CBF01CA4AF3}"/>
              </a:ext>
            </a:extLst>
          </p:cNvPr>
          <p:cNvSpPr/>
          <p:nvPr/>
        </p:nvSpPr>
        <p:spPr>
          <a:xfrm rot="5400000">
            <a:off x="4501334" y="3301903"/>
            <a:ext cx="141332" cy="1747326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37751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Defektpixel im Dunkelbild</a:t>
            </a:r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0B917DF6-EBDC-42C7-8B5B-6B1D2F97577C}"/>
              </a:ext>
            </a:extLst>
          </p:cNvPr>
          <p:cNvSpPr/>
          <p:nvPr/>
        </p:nvSpPr>
        <p:spPr>
          <a:xfrm>
            <a:off x="7458793" y="1494113"/>
            <a:ext cx="510540" cy="14664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3" name="Grafik 12">
            <a:extLst>
              <a:ext uri="{FF2B5EF4-FFF2-40B4-BE49-F238E27FC236}">
                <a16:creationId xmlns:a16="http://schemas.microsoft.com/office/drawing/2014/main" id="{200E12E6-B847-4B3A-B9B6-4FC04259B3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1932" y="1350044"/>
            <a:ext cx="3681703" cy="2761278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009652EA-DDFA-44B0-A4EB-2C867E778CD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5" y="1494113"/>
            <a:ext cx="3401727" cy="2551296"/>
          </a:xfrm>
          <a:prstGeom prst="rect">
            <a:avLst/>
          </a:prstGeom>
        </p:spPr>
      </p:pic>
      <p:pic>
        <p:nvPicPr>
          <p:cNvPr id="24" name="Grafik 23">
            <a:extLst>
              <a:ext uri="{FF2B5EF4-FFF2-40B4-BE49-F238E27FC236}">
                <a16:creationId xmlns:a16="http://schemas.microsoft.com/office/drawing/2014/main" id="{876351D3-7A98-4EE5-AE2E-FCCA3EE9EDD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3" t="4167" r="18534"/>
          <a:stretch/>
        </p:blipFill>
        <p:spPr>
          <a:xfrm>
            <a:off x="7650781" y="670496"/>
            <a:ext cx="1356360" cy="1376311"/>
          </a:xfrm>
          <a:prstGeom prst="rect">
            <a:avLst/>
          </a:prstGeom>
        </p:spPr>
      </p:pic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D28E3E54-540C-4131-BFAA-9ACAA2BC557E}"/>
              </a:ext>
            </a:extLst>
          </p:cNvPr>
          <p:cNvCxnSpPr>
            <a:cxnSpLocks/>
          </p:cNvCxnSpPr>
          <p:nvPr/>
        </p:nvCxnSpPr>
        <p:spPr>
          <a:xfrm flipV="1">
            <a:off x="5753100" y="776289"/>
            <a:ext cx="2110978" cy="1714499"/>
          </a:xfrm>
          <a:prstGeom prst="straightConnector1">
            <a:avLst/>
          </a:prstGeom>
          <a:ln w="63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1850CBDC-8278-49F0-B5DB-40B42A750F55}"/>
              </a:ext>
            </a:extLst>
          </p:cNvPr>
          <p:cNvCxnSpPr>
            <a:cxnSpLocks/>
          </p:cNvCxnSpPr>
          <p:nvPr/>
        </p:nvCxnSpPr>
        <p:spPr>
          <a:xfrm flipV="1">
            <a:off x="5753100" y="1878807"/>
            <a:ext cx="3221831" cy="631032"/>
          </a:xfrm>
          <a:prstGeom prst="straightConnector1">
            <a:avLst/>
          </a:prstGeom>
          <a:ln w="63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56114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 descr="Ein Bild, das Text, Sport, Sportwettkampf enthält.&#10;&#10;Automatisch generierte Beschreibung">
            <a:extLst>
              <a:ext uri="{FF2B5EF4-FFF2-40B4-BE49-F238E27FC236}">
                <a16:creationId xmlns:a16="http://schemas.microsoft.com/office/drawing/2014/main" id="{45ED5441-5071-4879-B0CD-82BE22FA075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40" t="6330" r="17363"/>
          <a:stretch/>
        </p:blipFill>
        <p:spPr>
          <a:xfrm>
            <a:off x="7574680" y="439350"/>
            <a:ext cx="1512170" cy="140714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A10651DC-F8FF-48BA-A018-24564BE53D2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61" r="7562"/>
          <a:stretch/>
        </p:blipFill>
        <p:spPr>
          <a:xfrm>
            <a:off x="3984272" y="1495197"/>
            <a:ext cx="3403200" cy="2552401"/>
          </a:xfrm>
          <a:prstGeom prst="rect">
            <a:avLst/>
          </a:prstGeom>
        </p:spPr>
      </p:pic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Defektpixel im </a:t>
            </a:r>
            <a:r>
              <a:rPr lang="de-DE" sz="1400" dirty="0" err="1"/>
              <a:t>Hellbild</a:t>
            </a:r>
            <a:endParaRPr lang="de-DE" sz="1400" dirty="0"/>
          </a:p>
        </p:txBody>
      </p:sp>
      <p:cxnSp>
        <p:nvCxnSpPr>
          <p:cNvPr id="26" name="Gerade Verbindung mit Pfeil 25">
            <a:extLst>
              <a:ext uri="{FF2B5EF4-FFF2-40B4-BE49-F238E27FC236}">
                <a16:creationId xmlns:a16="http://schemas.microsoft.com/office/drawing/2014/main" id="{D28E3E54-540C-4131-BFAA-9ACAA2BC557E}"/>
              </a:ext>
            </a:extLst>
          </p:cNvPr>
          <p:cNvCxnSpPr>
            <a:cxnSpLocks/>
          </p:cNvCxnSpPr>
          <p:nvPr/>
        </p:nvCxnSpPr>
        <p:spPr>
          <a:xfrm flipV="1">
            <a:off x="5338763" y="516375"/>
            <a:ext cx="2505075" cy="2395895"/>
          </a:xfrm>
          <a:prstGeom prst="straightConnector1">
            <a:avLst/>
          </a:prstGeom>
          <a:ln w="63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Gerade Verbindung mit Pfeil 26">
            <a:extLst>
              <a:ext uri="{FF2B5EF4-FFF2-40B4-BE49-F238E27FC236}">
                <a16:creationId xmlns:a16="http://schemas.microsoft.com/office/drawing/2014/main" id="{1850CBDC-8278-49F0-B5DB-40B42A750F55}"/>
              </a:ext>
            </a:extLst>
          </p:cNvPr>
          <p:cNvCxnSpPr>
            <a:cxnSpLocks/>
          </p:cNvCxnSpPr>
          <p:nvPr/>
        </p:nvCxnSpPr>
        <p:spPr>
          <a:xfrm flipV="1">
            <a:off x="5359400" y="1714322"/>
            <a:ext cx="3727450" cy="1228903"/>
          </a:xfrm>
          <a:prstGeom prst="straightConnector1">
            <a:avLst/>
          </a:prstGeom>
          <a:ln w="6350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4" name="Grafik 3">
            <a:extLst>
              <a:ext uri="{FF2B5EF4-FFF2-40B4-BE49-F238E27FC236}">
                <a16:creationId xmlns:a16="http://schemas.microsoft.com/office/drawing/2014/main" id="{90DE3E21-3B4E-4F9F-911C-82D0880E1D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072" y="1464178"/>
            <a:ext cx="3403200" cy="25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4283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Testcharts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7DC8C54D-8477-4DFE-BD71-0F8D270DC8D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154"/>
          <a:stretch/>
        </p:blipFill>
        <p:spPr>
          <a:xfrm>
            <a:off x="676130" y="1677750"/>
            <a:ext cx="3837028" cy="200025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28BBBBA-445B-42E7-AA6F-6FB905C5565B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596"/>
          <a:stretch/>
        </p:blipFill>
        <p:spPr>
          <a:xfrm>
            <a:off x="4827508" y="1676400"/>
            <a:ext cx="3810419" cy="2001600"/>
          </a:xfrm>
          <a:prstGeom prst="rect">
            <a:avLst/>
          </a:prstGeom>
        </p:spPr>
      </p:pic>
      <p:sp>
        <p:nvSpPr>
          <p:cNvPr id="13" name="Textfeld 12">
            <a:extLst>
              <a:ext uri="{FF2B5EF4-FFF2-40B4-BE49-F238E27FC236}">
                <a16:creationId xmlns:a16="http://schemas.microsoft.com/office/drawing/2014/main" id="{D42904B2-33D0-485F-ACDB-6BCBE8CD60AA}"/>
              </a:ext>
            </a:extLst>
          </p:cNvPr>
          <p:cNvSpPr txBox="1"/>
          <p:nvPr/>
        </p:nvSpPr>
        <p:spPr>
          <a:xfrm>
            <a:off x="506073" y="1329762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i="1" dirty="0"/>
              <a:t>Unkalibriert</a:t>
            </a:r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B259D436-9009-4C19-B2D6-77C3E5BE2C61}"/>
              </a:ext>
            </a:extLst>
          </p:cNvPr>
          <p:cNvSpPr txBox="1"/>
          <p:nvPr/>
        </p:nvSpPr>
        <p:spPr>
          <a:xfrm>
            <a:off x="4446717" y="1308040"/>
            <a:ext cx="4572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de-DE" i="1" dirty="0"/>
              <a:t>Kalibriert</a:t>
            </a:r>
          </a:p>
        </p:txBody>
      </p:sp>
    </p:spTree>
    <p:extLst>
      <p:ext uri="{BB962C8B-B14F-4D97-AF65-F5344CB8AC3E}">
        <p14:creationId xmlns:p14="http://schemas.microsoft.com/office/powerpoint/2010/main" val="17730721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1396458" y="1832869"/>
            <a:ext cx="5850162" cy="451472"/>
          </a:xfrm>
        </p:spPr>
        <p:txBody>
          <a:bodyPr/>
          <a:lstStyle/>
          <a:p>
            <a:r>
              <a:rPr lang="de-DE" dirty="0"/>
              <a:t>Inspektionsaufgabe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99583C1-DD31-4750-AFE2-F02A0C237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 err="1"/>
              <a:t>Bierkastenfüllstandserfassungssystem</a:t>
            </a:r>
            <a:r>
              <a:rPr lang="de-DE" dirty="0"/>
              <a:t> (</a:t>
            </a:r>
            <a:r>
              <a:rPr lang="de-DE" dirty="0" err="1"/>
              <a:t>BFES</a:t>
            </a:r>
            <a:r>
              <a:rPr lang="de-DE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15226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Inspektionsaufgabe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Zielsetzung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A2BEA2D7-4F93-42BC-AFDB-09AC6F47C891}"/>
              </a:ext>
            </a:extLst>
          </p:cNvPr>
          <p:cNvSpPr txBox="1">
            <a:spLocks/>
          </p:cNvSpPr>
          <p:nvPr/>
        </p:nvSpPr>
        <p:spPr>
          <a:xfrm>
            <a:off x="760205" y="1426654"/>
            <a:ext cx="7079558" cy="316565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600" kern="1200" baseline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latin typeface="+mn-lt"/>
              </a:rPr>
              <a:t>Anzahl voller Flaschen in Kasten soll bestimmt werden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latin typeface="+mn-lt"/>
              </a:rPr>
              <a:t>Mobiler Aufbau soll möglich sein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>
                <a:latin typeface="+mn-lt"/>
              </a:rPr>
              <a:t>Automatischer Alarm bei Unterschreitung von Grenzwert</a:t>
            </a:r>
          </a:p>
          <a:p>
            <a:endParaRPr lang="de-DE" dirty="0">
              <a:latin typeface="+mn-lt"/>
            </a:endParaRPr>
          </a:p>
          <a:p>
            <a:endParaRPr lang="de-DE" dirty="0">
              <a:latin typeface="+mn-lt"/>
            </a:endParaRPr>
          </a:p>
          <a:p>
            <a:pPr marL="285750" indent="-285750">
              <a:buFontTx/>
              <a:buChar char="-"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02854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Inspektionsaufgabe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Hardwareauslegung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platzhalter 3">
                <a:extLst>
                  <a:ext uri="{FF2B5EF4-FFF2-40B4-BE49-F238E27FC236}">
                    <a16:creationId xmlns:a16="http://schemas.microsoft.com/office/drawing/2014/main" id="{A2BEA2D7-4F93-42BC-AFDB-09AC6F47C8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0205" y="1426654"/>
                <a:ext cx="7079558" cy="3165651"/>
              </a:xfrm>
              <a:prstGeom prst="rect">
                <a:avLst/>
              </a:prstGeom>
            </p:spPr>
            <p:txBody>
              <a:bodyPr lIns="91440" tIns="45720" rIns="91440" bIns="45720" anchor="t">
                <a:normAutofit/>
              </a:bodyPr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16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dirty="0">
                    <a:latin typeface="+mn-lt"/>
                  </a:rPr>
                  <a:t>Gegenstandsgröße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=400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de-DE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dirty="0">
                    <a:latin typeface="+mn-lt"/>
                  </a:rPr>
                  <a:t>Detailgröße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=30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de-DE" dirty="0">
                  <a:latin typeface="+mn-lt"/>
                </a:endParaRPr>
              </a:p>
              <a:p>
                <a:r>
                  <a:rPr lang="de-DE" b="1" dirty="0">
                    <a:latin typeface="+mn-lt"/>
                  </a:rPr>
                  <a:t>Mindestanforderungen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b="0" dirty="0"/>
                  <a:t>Pixelanzahl Seite 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60∗</m:t>
                        </m:r>
                        <m:sSub>
                          <m:sSub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</m:sub>
                        </m:sSub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60∗400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30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=800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;</m:t>
                    </m:r>
                    <m:sSub>
                      <m:sSubPr>
                        <m:ctrlPr>
                          <a:rPr lang="de-DE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i="1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i="1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de-DE" sz="1400" dirty="0"/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sz="1400" dirty="0">
                    <a:latin typeface="+mn-lt"/>
                  </a:rPr>
                  <a:t>C-</a:t>
                </a:r>
                <a:r>
                  <a:rPr lang="de-DE" sz="1400" dirty="0" err="1">
                    <a:latin typeface="+mn-lt"/>
                  </a:rPr>
                  <a:t>Mountkamera</a:t>
                </a:r>
                <a:r>
                  <a:rPr lang="de-DE" sz="1400" dirty="0">
                    <a:latin typeface="+mn-lt"/>
                  </a:rPr>
                  <a:t> Sensorgröße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=36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24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br>
                  <a:rPr lang="de-DE" sz="1400" b="0" dirty="0">
                    <a:latin typeface="+mn-lt"/>
                  </a:rPr>
                </a:br>
                <a:r>
                  <a:rPr lang="de-DE" sz="1400" b="0" dirty="0">
                    <a:latin typeface="+mn-lt"/>
                  </a:rPr>
                  <a:t>-&gt; </a:t>
                </a:r>
                <a:r>
                  <a:rPr lang="de-DE" sz="1400" dirty="0">
                    <a:latin typeface="+mn-lt"/>
                  </a:rPr>
                  <a:t>Pixelgröße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𝑝𝑥</m:t>
                        </m:r>
                      </m:sub>
                    </m:sSub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sz="1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36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num>
                      <m:den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800</m:t>
                        </m:r>
                        <m:r>
                          <a:rPr lang="de-DE" sz="1400" b="0" i="1" smtClean="0">
                            <a:latin typeface="Cambria Math" panose="02040503050406030204" pitchFamily="18" charset="0"/>
                          </a:rPr>
                          <m:t>𝑝𝑥</m:t>
                        </m:r>
                      </m:den>
                    </m:f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=45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sz="1400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de-DE" b="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b="0" dirty="0">
                    <a:latin typeface="+mn-lt"/>
                  </a:rPr>
                  <a:t>Pix</a:t>
                </a:r>
                <a:r>
                  <a:rPr lang="de-DE" dirty="0">
                    <a:latin typeface="+mn-lt"/>
                  </a:rPr>
                  <a:t>elanzahl Seite b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24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45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i="1">
                            <a:latin typeface="Cambria Math" panose="02040503050406030204" pitchFamily="18" charset="0"/>
                          </a:rPr>
                          <m:t>𝑚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=532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𝑝𝑥</m:t>
                    </m:r>
                  </m:oMath>
                </a14:m>
                <a:endParaRPr lang="de-DE" b="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de-DE" dirty="0">
                  <a:latin typeface="+mn-lt"/>
                </a:endParaRPr>
              </a:p>
              <a:p>
                <a:endParaRPr lang="de-DE" dirty="0">
                  <a:latin typeface="+mn-lt"/>
                </a:endParaRPr>
              </a:p>
              <a:p>
                <a:endParaRPr lang="de-DE" dirty="0">
                  <a:latin typeface="+mn-lt"/>
                </a:endParaRPr>
              </a:p>
              <a:p>
                <a:pPr marL="285750" indent="-285750">
                  <a:buFontTx/>
                  <a:buChar char="-"/>
                </a:pPr>
                <a:endParaRPr lang="de-DE" dirty="0"/>
              </a:p>
            </p:txBody>
          </p:sp>
        </mc:Choice>
        <mc:Fallback xmlns="">
          <p:sp>
            <p:nvSpPr>
              <p:cNvPr id="8" name="Textplatzhalter 3">
                <a:extLst>
                  <a:ext uri="{FF2B5EF4-FFF2-40B4-BE49-F238E27FC236}">
                    <a16:creationId xmlns:a16="http://schemas.microsoft.com/office/drawing/2014/main" id="{A2BEA2D7-4F93-42BC-AFDB-09AC6F47C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05" y="1426654"/>
                <a:ext cx="7079558" cy="3165651"/>
              </a:xfrm>
              <a:prstGeom prst="rect">
                <a:avLst/>
              </a:prstGeom>
              <a:blipFill>
                <a:blip r:embed="rId3"/>
                <a:stretch>
                  <a:fillRect l="-517" t="-5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413FCB8-E8E0-4777-BBBD-BEB1AE6B1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6" r="26171"/>
          <a:stretch/>
        </p:blipFill>
        <p:spPr bwMode="auto">
          <a:xfrm>
            <a:off x="6144274" y="729319"/>
            <a:ext cx="2776072" cy="34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15649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Gliederung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de-DE" dirty="0"/>
              <a:t>Verwendete Hardware</a:t>
            </a:r>
          </a:p>
          <a:p>
            <a:r>
              <a:rPr lang="de-DE" dirty="0"/>
              <a:t>MTF - Messung</a:t>
            </a:r>
          </a:p>
          <a:p>
            <a:r>
              <a:rPr lang="de-DE" dirty="0"/>
              <a:t>Radiometrische Kalibrierung</a:t>
            </a:r>
          </a:p>
          <a:p>
            <a:r>
              <a:rPr lang="de-DE" dirty="0"/>
              <a:t>Inspektionsaufgabe</a:t>
            </a:r>
          </a:p>
        </p:txBody>
      </p:sp>
    </p:spTree>
    <p:extLst>
      <p:ext uri="{BB962C8B-B14F-4D97-AF65-F5344CB8AC3E}">
        <p14:creationId xmlns:p14="http://schemas.microsoft.com/office/powerpoint/2010/main" val="65021923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Inspektionsaufgabe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Hardwareauslegung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platzhalter 3">
                <a:extLst>
                  <a:ext uri="{FF2B5EF4-FFF2-40B4-BE49-F238E27FC236}">
                    <a16:creationId xmlns:a16="http://schemas.microsoft.com/office/drawing/2014/main" id="{A2BEA2D7-4F93-42BC-AFDB-09AC6F47C8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0205" y="1426654"/>
                <a:ext cx="7079558" cy="3165651"/>
              </a:xfrm>
              <a:prstGeom prst="rect">
                <a:avLst/>
              </a:prstGeom>
            </p:spPr>
            <p:txBody>
              <a:bodyPr lIns="91440" tIns="45720" rIns="91440" bIns="45720" anchor="t">
                <a:normAutofit/>
              </a:bodyPr>
              <a:lstStyle>
                <a:lvl1pPr marL="0" marR="0" indent="0" algn="l" defTabSz="914400" rtl="0" eaLnBrk="1" fontAlgn="auto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 sz="1600" kern="1200" baseline="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de-DE" b="1" dirty="0">
                    <a:latin typeface="+mn-lt"/>
                  </a:rPr>
                  <a:t>Auswahl Kamera: UI-</a:t>
                </a:r>
                <a:r>
                  <a:rPr lang="de-DE" b="1" dirty="0" err="1">
                    <a:latin typeface="+mn-lt"/>
                  </a:rPr>
                  <a:t>3136LE</a:t>
                </a:r>
                <a:r>
                  <a:rPr lang="de-DE" b="1" dirty="0">
                    <a:latin typeface="+mn-lt"/>
                  </a:rPr>
                  <a:t>-M-GL</a:t>
                </a: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808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∗606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𝑝𝑥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de-DE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𝑝𝑥</m:t>
                        </m:r>
                      </m:sub>
                    </m:sSub>
                    <m:r>
                      <a:rPr lang="de-DE" b="0" i="1" smtClean="0">
                        <a:latin typeface="Cambria Math" panose="02040503050406030204" pitchFamily="18" charset="0"/>
                      </a:rPr>
                      <m:t>=4,80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de-DE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b="0" dirty="0">
                    <a:latin typeface="+mn-lt"/>
                  </a:rPr>
                  <a:t>Abbildungsmaßstab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60∗4,80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num>
                      <m:den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30</m:t>
                        </m:r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𝑚𝑚</m:t>
                        </m:r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=9,6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de-DE" b="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b="0" dirty="0">
                    <a:latin typeface="+mn-lt"/>
                  </a:rPr>
                  <a:t>Gegenstandsweite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=3∗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𝐵𝑖𝑒𝑟𝑓𝑙𝑎𝑠𝑐h𝑒𝑛h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ö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h𝑒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=700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de-DE" b="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dirty="0">
                    <a:latin typeface="+mn-lt"/>
                  </a:rPr>
                  <a:t>Bildweite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=700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𝑚𝑚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∗9,6</m:t>
                    </m:r>
                    <m:sSup>
                      <m:sSup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p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−3</m:t>
                        </m:r>
                      </m:sup>
                    </m:sSup>
                    <m:r>
                      <a:rPr lang="de-DE" b="0" i="1" smtClean="0">
                        <a:latin typeface="Cambria Math" panose="02040503050406030204" pitchFamily="18" charset="0"/>
                      </a:rPr>
                      <m:t>=6,72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de-DE" b="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r>
                  <a:rPr lang="de-DE" b="0" dirty="0">
                    <a:latin typeface="+mn-lt"/>
                  </a:rPr>
                  <a:t>Brennweite </a:t>
                </a:r>
                <a14:m>
                  <m:oMath xmlns:m="http://schemas.openxmlformats.org/officeDocument/2006/math">
                    <m:r>
                      <a:rPr lang="de-DE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de-DE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𝑔</m:t>
                            </m:r>
                          </m:den>
                        </m:f>
                        <m:r>
                          <a:rPr lang="de-DE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f>
                          <m:fPr>
                            <m:ctrlPr>
                              <a:rPr lang="de-DE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de-DE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den>
                        </m:f>
                      </m:den>
                    </m:f>
                    <m:r>
                      <a:rPr lang="de-DE" b="0" i="1" smtClean="0">
                        <a:latin typeface="Cambria Math" panose="02040503050406030204" pitchFamily="18" charset="0"/>
                      </a:rPr>
                      <m:t>=6,65</m:t>
                    </m:r>
                    <m:r>
                      <a:rPr lang="de-DE" b="0" i="1" smtClean="0"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de-DE" b="0" dirty="0">
                  <a:latin typeface="+mn-lt"/>
                </a:endParaRPr>
              </a:p>
              <a:p>
                <a:pPr algn="l"/>
                <a:r>
                  <a:rPr lang="de-DE" b="1" dirty="0">
                    <a:latin typeface="+mn-lt"/>
                  </a:rPr>
                  <a:t>Auswahl</a:t>
                </a:r>
                <a:r>
                  <a:rPr lang="de-DE" b="0" dirty="0">
                    <a:latin typeface="+mn-lt"/>
                  </a:rPr>
                  <a:t> </a:t>
                </a:r>
                <a:r>
                  <a:rPr lang="de-DE" b="1" dirty="0">
                    <a:latin typeface="+mn-lt"/>
                  </a:rPr>
                  <a:t>Objektiv: </a:t>
                </a:r>
                <a:r>
                  <a:rPr lang="en-GB" sz="1600" b="1" i="0" dirty="0" err="1">
                    <a:effectLst/>
                    <a:latin typeface="+mn-lt"/>
                  </a:rPr>
                  <a:t>SWIR</a:t>
                </a:r>
                <a:r>
                  <a:rPr lang="en-GB" sz="1600" b="1" i="0" dirty="0">
                    <a:effectLst/>
                    <a:latin typeface="+mn-lt"/>
                  </a:rPr>
                  <a:t> </a:t>
                </a:r>
                <a:r>
                  <a:rPr lang="en-GB" sz="1600" b="1" i="0" dirty="0" err="1">
                    <a:effectLst/>
                    <a:latin typeface="+mn-lt"/>
                  </a:rPr>
                  <a:t>H0514-VSW</a:t>
                </a:r>
                <a:endParaRPr lang="en-GB" sz="1600" b="1" i="0" dirty="0">
                  <a:effectLst/>
                  <a:latin typeface="+mn-lt"/>
                </a:endParaRPr>
              </a:p>
              <a:p>
                <a:pPr marL="285750" indent="-285750" algn="l"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de-DE" sz="1600" b="0" i="1" smtClean="0">
                        <a:effectLst/>
                        <a:latin typeface="Cambria Math" panose="02040503050406030204" pitchFamily="18" charset="0"/>
                      </a:rPr>
                      <m:t>𝑓</m:t>
                    </m:r>
                    <m:r>
                      <a:rPr lang="de-DE" sz="1600" b="0" i="1" smtClean="0">
                        <a:effectLst/>
                        <a:latin typeface="Cambria Math" panose="02040503050406030204" pitchFamily="18" charset="0"/>
                      </a:rPr>
                      <m:t>=5</m:t>
                    </m:r>
                    <m:r>
                      <a:rPr lang="de-DE" sz="1600" b="0" i="1" smtClean="0">
                        <a:effectLst/>
                        <a:latin typeface="Cambria Math" panose="02040503050406030204" pitchFamily="18" charset="0"/>
                      </a:rPr>
                      <m:t>𝑚𝑚</m:t>
                    </m:r>
                  </m:oMath>
                </a14:m>
                <a:endParaRPr lang="en-GB" sz="1600" i="0" dirty="0">
                  <a:effectLst/>
                  <a:latin typeface="+mn-lt"/>
                </a:endParaRPr>
              </a:p>
              <a:p>
                <a:endParaRPr lang="de-DE" b="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de-DE" b="0" dirty="0">
                  <a:latin typeface="+mn-lt"/>
                </a:endParaRPr>
              </a:p>
              <a:p>
                <a:pPr marL="285750" indent="-285750">
                  <a:buFont typeface="Wingdings" panose="05000000000000000000" pitchFamily="2" charset="2"/>
                  <a:buChar char="§"/>
                </a:pPr>
                <a:endParaRPr lang="de-DE" dirty="0">
                  <a:latin typeface="+mn-lt"/>
                </a:endParaRPr>
              </a:p>
              <a:p>
                <a:endParaRPr lang="de-DE" dirty="0">
                  <a:latin typeface="+mn-lt"/>
                </a:endParaRPr>
              </a:p>
              <a:p>
                <a:endParaRPr lang="de-DE" dirty="0">
                  <a:latin typeface="+mn-lt"/>
                </a:endParaRPr>
              </a:p>
              <a:p>
                <a:pPr marL="285750" indent="-285750">
                  <a:buFontTx/>
                  <a:buChar char="-"/>
                </a:pPr>
                <a:endParaRPr lang="de-DE" dirty="0"/>
              </a:p>
            </p:txBody>
          </p:sp>
        </mc:Choice>
        <mc:Fallback xmlns="">
          <p:sp>
            <p:nvSpPr>
              <p:cNvPr id="8" name="Textplatzhalter 3">
                <a:extLst>
                  <a:ext uri="{FF2B5EF4-FFF2-40B4-BE49-F238E27FC236}">
                    <a16:creationId xmlns:a16="http://schemas.microsoft.com/office/drawing/2014/main" id="{A2BEA2D7-4F93-42BC-AFDB-09AC6F47C8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05" y="1426654"/>
                <a:ext cx="7079558" cy="3165651"/>
              </a:xfrm>
              <a:prstGeom prst="rect">
                <a:avLst/>
              </a:prstGeom>
              <a:blipFill>
                <a:blip r:embed="rId3"/>
                <a:stretch>
                  <a:fillRect l="-517" t="-5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7413FCB8-E8E0-4777-BBBD-BEB1AE6B1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6" r="26171"/>
          <a:stretch/>
        </p:blipFill>
        <p:spPr bwMode="auto">
          <a:xfrm>
            <a:off x="6144274" y="729319"/>
            <a:ext cx="2776072" cy="34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6D579837-59E4-44A3-826B-04FC59337B8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32" t="12587" r="19432" b="21233"/>
          <a:stretch/>
        </p:blipFill>
        <p:spPr bwMode="auto">
          <a:xfrm>
            <a:off x="5239445" y="551195"/>
            <a:ext cx="1084700" cy="117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75BB73E-2FF0-4E2E-A168-649EEB9138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99" t="14187" r="28024" b="7298"/>
          <a:stretch/>
        </p:blipFill>
        <p:spPr bwMode="auto">
          <a:xfrm>
            <a:off x="4936877" y="3391157"/>
            <a:ext cx="1023409" cy="144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0327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Inspektionsaufgabe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Beispielaufnahme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413FCB8-E8E0-4777-BBBD-BEB1AE6B1A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766" r="26171"/>
          <a:stretch/>
        </p:blipFill>
        <p:spPr bwMode="auto">
          <a:xfrm>
            <a:off x="6144274" y="729319"/>
            <a:ext cx="2776072" cy="3466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5346E61-5ACB-439C-A5D1-DF9B12840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0656" y="1335037"/>
            <a:ext cx="4396796" cy="3297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7002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de-DE" dirty="0"/>
              <a:t>für Ihre Aufmerksamkeit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Vielen Dank</a:t>
            </a:r>
          </a:p>
        </p:txBody>
      </p:sp>
    </p:spTree>
    <p:extLst>
      <p:ext uri="{BB962C8B-B14F-4D97-AF65-F5344CB8AC3E}">
        <p14:creationId xmlns:p14="http://schemas.microsoft.com/office/powerpoint/2010/main" val="3097008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Verwendete Hardware</a:t>
            </a:r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AE71309C-2A12-4597-B8FD-26A3DE00C5E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Kamera und Objektiv</a:t>
            </a:r>
          </a:p>
        </p:txBody>
      </p:sp>
    </p:spTree>
    <p:extLst>
      <p:ext uri="{BB962C8B-B14F-4D97-AF65-F5344CB8AC3E}">
        <p14:creationId xmlns:p14="http://schemas.microsoft.com/office/powerpoint/2010/main" val="1531084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Hardware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764688" y="1252361"/>
            <a:ext cx="7079558" cy="3165651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DE" b="1" dirty="0"/>
              <a:t>Kamera</a:t>
            </a:r>
            <a:r>
              <a:rPr lang="de-DE" dirty="0"/>
              <a:t>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dirty="0"/>
              <a:t>Modell: UI-1490LE-M-GL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0" i="0" u="none" strike="noStrike" baseline="0" dirty="0">
                <a:latin typeface="+mn-lt"/>
              </a:rPr>
              <a:t>Sensortyp</a:t>
            </a:r>
            <a:r>
              <a:rPr lang="de-DE" dirty="0">
                <a:latin typeface="+mn-lt"/>
              </a:rPr>
              <a:t>: CMOS Mono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0" i="0" u="none" strike="noStrike" baseline="0" dirty="0">
                <a:latin typeface="+mn-lt"/>
              </a:rPr>
              <a:t>Auflösung: </a:t>
            </a:r>
            <a:r>
              <a:rPr lang="de-DE" dirty="0"/>
              <a:t>3840 x 2748 Pixel (10.55 </a:t>
            </a:r>
            <a:r>
              <a:rPr lang="de-DE" dirty="0" err="1"/>
              <a:t>Mpix</a:t>
            </a:r>
            <a:r>
              <a:rPr lang="de-DE" dirty="0"/>
              <a:t>)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b="0" i="0" u="none" strike="noStrike" baseline="0" dirty="0">
                <a:latin typeface="+mn-lt"/>
              </a:rPr>
              <a:t>Pixelgröße: </a:t>
            </a:r>
            <a:r>
              <a:rPr lang="de-DE" dirty="0"/>
              <a:t>1.67 µm</a:t>
            </a:r>
            <a:endParaRPr lang="de-DE" b="0" i="0" u="none" strike="noStrike" baseline="0" dirty="0">
              <a:latin typeface="+mn-lt"/>
            </a:endParaRPr>
          </a:p>
          <a:p>
            <a:endParaRPr lang="de-DE" dirty="0">
              <a:latin typeface="+mn-lt"/>
            </a:endParaRPr>
          </a:p>
          <a:p>
            <a:r>
              <a:rPr lang="de-DE" b="1" dirty="0">
                <a:latin typeface="+mn-lt"/>
              </a:rPr>
              <a:t>Objektiv: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i="0" dirty="0">
                <a:effectLst/>
                <a:latin typeface="Arial" panose="020B0604020202020204" pitchFamily="34" charset="0"/>
              </a:rPr>
              <a:t>FL-CC1614A-2M - F1.4/16mm</a:t>
            </a:r>
          </a:p>
          <a:p>
            <a:endParaRPr lang="de-DE" b="1" dirty="0">
              <a:latin typeface="+mn-lt"/>
            </a:endParaRPr>
          </a:p>
          <a:p>
            <a:endParaRPr lang="de-DE" b="1" dirty="0">
              <a:latin typeface="+mn-lt"/>
            </a:endParaRP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3C50565A-A3C2-48D1-A089-6595B0459004}"/>
              </a:ext>
            </a:extLst>
          </p:cNvPr>
          <p:cNvGrpSpPr/>
          <p:nvPr/>
        </p:nvGrpSpPr>
        <p:grpSpPr>
          <a:xfrm>
            <a:off x="6081350" y="1099124"/>
            <a:ext cx="1468817" cy="1329248"/>
            <a:chOff x="7019662" y="1178228"/>
            <a:chExt cx="1468817" cy="132924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40C3C74A-CBD5-4526-B386-E89200F6B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242031" y="1178228"/>
              <a:ext cx="1024081" cy="1109819"/>
            </a:xfrm>
            <a:prstGeom prst="rect">
              <a:avLst/>
            </a:prstGeom>
          </p:spPr>
        </p:pic>
        <p:sp>
          <p:nvSpPr>
            <p:cNvPr id="7" name="Textfeld 6">
              <a:extLst>
                <a:ext uri="{FF2B5EF4-FFF2-40B4-BE49-F238E27FC236}">
                  <a16:creationId xmlns:a16="http://schemas.microsoft.com/office/drawing/2014/main" id="{BCACE097-02B3-40CB-B90A-88C018ED32B8}"/>
                </a:ext>
              </a:extLst>
            </p:cNvPr>
            <p:cNvSpPr txBox="1"/>
            <p:nvPr/>
          </p:nvSpPr>
          <p:spPr>
            <a:xfrm>
              <a:off x="7019662" y="2202713"/>
              <a:ext cx="1468817" cy="30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UI-1490LE-M-GL</a:t>
              </a:r>
            </a:p>
          </p:txBody>
        </p:sp>
      </p:grpSp>
      <p:grpSp>
        <p:nvGrpSpPr>
          <p:cNvPr id="14" name="Gruppieren 13">
            <a:extLst>
              <a:ext uri="{FF2B5EF4-FFF2-40B4-BE49-F238E27FC236}">
                <a16:creationId xmlns:a16="http://schemas.microsoft.com/office/drawing/2014/main" id="{F08AD0B3-15C8-400D-AAB1-8FF10556595D}"/>
              </a:ext>
            </a:extLst>
          </p:cNvPr>
          <p:cNvGrpSpPr/>
          <p:nvPr/>
        </p:nvGrpSpPr>
        <p:grpSpPr>
          <a:xfrm>
            <a:off x="5414599" y="2667929"/>
            <a:ext cx="1468817" cy="1510526"/>
            <a:chOff x="5978017" y="2355113"/>
            <a:chExt cx="1468817" cy="1510526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AC6BCF2A-89B1-460F-92D3-DB71B3738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276831" y="2355113"/>
              <a:ext cx="871191" cy="1277087"/>
            </a:xfrm>
            <a:prstGeom prst="rect">
              <a:avLst/>
            </a:prstGeom>
          </p:spPr>
        </p:pic>
        <p:sp>
          <p:nvSpPr>
            <p:cNvPr id="13" name="Textfeld 12">
              <a:extLst>
                <a:ext uri="{FF2B5EF4-FFF2-40B4-BE49-F238E27FC236}">
                  <a16:creationId xmlns:a16="http://schemas.microsoft.com/office/drawing/2014/main" id="{F704EA0D-B4D9-441F-8398-DF45A553F394}"/>
                </a:ext>
              </a:extLst>
            </p:cNvPr>
            <p:cNvSpPr txBox="1"/>
            <p:nvPr/>
          </p:nvSpPr>
          <p:spPr>
            <a:xfrm>
              <a:off x="5978017" y="3546706"/>
              <a:ext cx="1468817" cy="3189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050" b="1" i="0" dirty="0">
                  <a:solidFill>
                    <a:srgbClr val="333333"/>
                  </a:solidFill>
                  <a:effectLst/>
                  <a:latin typeface="Arial" panose="020B0604020202020204" pitchFamily="34" charset="0"/>
                </a:rPr>
                <a:t>FL-CC1614A-2M</a:t>
              </a:r>
              <a:endParaRPr lang="de-DE" sz="1200" dirty="0">
                <a:solidFill>
                  <a:schemeClr val="bg1">
                    <a:lumMod val="65000"/>
                  </a:schemeClr>
                </a:solidFill>
                <a:latin typeface="Swis721 Hv BT" panose="020B08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81624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de-DE" dirty="0"/>
              <a:t>MTF-Messung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de-DE" dirty="0"/>
              <a:t>als Funktion der Blende</a:t>
            </a:r>
          </a:p>
        </p:txBody>
      </p:sp>
    </p:spTree>
    <p:extLst>
      <p:ext uri="{BB962C8B-B14F-4D97-AF65-F5344CB8AC3E}">
        <p14:creationId xmlns:p14="http://schemas.microsoft.com/office/powerpoint/2010/main" val="71453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MTF-Messung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quarter" idx="16"/>
          </p:nvPr>
        </p:nvSpPr>
        <p:spPr>
          <a:xfrm>
            <a:off x="760205" y="1426654"/>
            <a:ext cx="7079558" cy="3165651"/>
          </a:xfrm>
        </p:spPr>
        <p:txBody>
          <a:bodyPr lIns="91440" tIns="45720" rIns="91440" bIns="45720" anchor="t">
            <a:normAutofit/>
          </a:bodyPr>
          <a:lstStyle/>
          <a:p>
            <a:r>
              <a:rPr lang="de-DE" b="1" dirty="0"/>
              <a:t>Aufgabe: „</a:t>
            </a:r>
            <a:r>
              <a:rPr lang="de-DE" sz="1200" b="1" i="1" dirty="0"/>
              <a:t>Übertragungsverhalten der Linienpaare als Funktion der Blende</a:t>
            </a:r>
            <a:r>
              <a:rPr lang="de-DE" sz="1200" b="1" dirty="0"/>
              <a:t>“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/>
              <a:t>Blenden von f/2.8 bis f/16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/>
              <a:t>min 3 unterschiedliche </a:t>
            </a:r>
            <a:r>
              <a:rPr lang="de-DE" sz="1400" dirty="0" err="1"/>
              <a:t>lp</a:t>
            </a:r>
            <a:r>
              <a:rPr lang="de-DE" sz="1400" dirty="0"/>
              <a:t>/mm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de-DE" sz="1400" dirty="0"/>
              <a:t>Betrachtung mittig und am Rand</a:t>
            </a:r>
          </a:p>
          <a:p>
            <a:endParaRPr lang="de-DE" b="1" dirty="0">
              <a:latin typeface="+mn-lt"/>
            </a:endParaRPr>
          </a:p>
          <a:p>
            <a:endParaRPr lang="de-DE" b="1" dirty="0">
              <a:latin typeface="+mn-lt"/>
            </a:endParaRPr>
          </a:p>
          <a:p>
            <a:pPr marL="285750" indent="-285750">
              <a:buFontTx/>
              <a:buChar char="-"/>
            </a:pPr>
            <a:endParaRPr lang="de-DE" dirty="0"/>
          </a:p>
        </p:txBody>
      </p:sp>
      <p:grpSp>
        <p:nvGrpSpPr>
          <p:cNvPr id="8" name="Gruppieren 7">
            <a:extLst>
              <a:ext uri="{FF2B5EF4-FFF2-40B4-BE49-F238E27FC236}">
                <a16:creationId xmlns:a16="http://schemas.microsoft.com/office/drawing/2014/main" id="{FAA3B2F4-E864-4193-ADF5-DC0C90DBE4C8}"/>
              </a:ext>
            </a:extLst>
          </p:cNvPr>
          <p:cNvGrpSpPr/>
          <p:nvPr/>
        </p:nvGrpSpPr>
        <p:grpSpPr>
          <a:xfrm>
            <a:off x="4881459" y="2042952"/>
            <a:ext cx="2732191" cy="2243298"/>
            <a:chOff x="4513159" y="1758790"/>
            <a:chExt cx="3073612" cy="2525393"/>
          </a:xfrm>
        </p:grpSpPr>
        <p:pic>
          <p:nvPicPr>
            <p:cNvPr id="6" name="Grafik 5" descr="Ein Bild, das Text enthält.&#10;&#10;Automatisch generierte Beschreibung">
              <a:extLst>
                <a:ext uri="{FF2B5EF4-FFF2-40B4-BE49-F238E27FC236}">
                  <a16:creationId xmlns:a16="http://schemas.microsoft.com/office/drawing/2014/main" id="{E37BDACB-7C76-439B-AEDB-5CA916D65B2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13159" y="1758790"/>
              <a:ext cx="3073612" cy="2305210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D80559D9-77F0-4790-A63D-29E630DEE247}"/>
                </a:ext>
              </a:extLst>
            </p:cNvPr>
            <p:cNvSpPr txBox="1"/>
            <p:nvPr/>
          </p:nvSpPr>
          <p:spPr>
            <a:xfrm>
              <a:off x="5315556" y="3979420"/>
              <a:ext cx="1468817" cy="30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Versuchsaufbau</a:t>
              </a:r>
            </a:p>
          </p:txBody>
        </p:sp>
      </p:grp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Aufgabe &amp; Aufbau</a:t>
            </a:r>
          </a:p>
        </p:txBody>
      </p:sp>
    </p:spTree>
    <p:extLst>
      <p:ext uri="{BB962C8B-B14F-4D97-AF65-F5344CB8AC3E}">
        <p14:creationId xmlns:p14="http://schemas.microsoft.com/office/powerpoint/2010/main" val="37155294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MTF-Messung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Erste Messung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515E9D8-5FD2-4985-8851-F47EDF8A973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6002" y="1436386"/>
            <a:ext cx="4195800" cy="2797200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C8AC2456-2416-4C4D-A2B4-C7600518BE9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5" y="1436386"/>
            <a:ext cx="4195801" cy="27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6292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dirty="0"/>
              <a:t>MTF-Messung</a:t>
            </a:r>
          </a:p>
        </p:txBody>
      </p:sp>
      <p:sp>
        <p:nvSpPr>
          <p:cNvPr id="15" name="Textplatzhalter 2">
            <a:extLst>
              <a:ext uri="{FF2B5EF4-FFF2-40B4-BE49-F238E27FC236}">
                <a16:creationId xmlns:a16="http://schemas.microsoft.com/office/drawing/2014/main" id="{C3327E00-1F09-4F2B-94CD-B5DA79AE5ACF}"/>
              </a:ext>
            </a:extLst>
          </p:cNvPr>
          <p:cNvSpPr txBox="1">
            <a:spLocks/>
          </p:cNvSpPr>
          <p:nvPr/>
        </p:nvSpPr>
        <p:spPr>
          <a:xfrm>
            <a:off x="760205" y="1032178"/>
            <a:ext cx="5637699" cy="289322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de-DE" sz="1400" dirty="0"/>
              <a:t>Zweite Messung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627F22A-A917-4DEC-8A26-76843244B21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199" y="1479036"/>
            <a:ext cx="4195801" cy="2797200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784ECC5-10E2-443F-A73A-5956B4B984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205" y="1464178"/>
            <a:ext cx="4193767" cy="2795844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D7D628F9-E570-485E-8E56-4D0F8DE9898A}"/>
              </a:ext>
            </a:extLst>
          </p:cNvPr>
          <p:cNvGrpSpPr/>
          <p:nvPr/>
        </p:nvGrpSpPr>
        <p:grpSpPr>
          <a:xfrm>
            <a:off x="7655094" y="37035"/>
            <a:ext cx="1606082" cy="1162383"/>
            <a:chOff x="7594134" y="-17355"/>
            <a:chExt cx="1606082" cy="1162383"/>
          </a:xfrm>
        </p:grpSpPr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CCE49F27-2FA4-4864-AF74-849D315D17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34288" t="15833" r="55124" b="78749"/>
            <a:stretch/>
          </p:blipFill>
          <p:spPr>
            <a:xfrm>
              <a:off x="7594134" y="-17355"/>
              <a:ext cx="1606082" cy="1162383"/>
            </a:xfrm>
            <a:prstGeom prst="rect">
              <a:avLst/>
            </a:prstGeom>
          </p:spPr>
        </p:pic>
        <p:sp>
          <p:nvSpPr>
            <p:cNvPr id="12" name="Textfeld 11">
              <a:extLst>
                <a:ext uri="{FF2B5EF4-FFF2-40B4-BE49-F238E27FC236}">
                  <a16:creationId xmlns:a16="http://schemas.microsoft.com/office/drawing/2014/main" id="{98FC2F47-2A64-4539-B547-962347966EA2}"/>
                </a:ext>
              </a:extLst>
            </p:cNvPr>
            <p:cNvSpPr txBox="1"/>
            <p:nvPr/>
          </p:nvSpPr>
          <p:spPr>
            <a:xfrm>
              <a:off x="7777381" y="825406"/>
              <a:ext cx="1305659" cy="3047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de-DE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5 </a:t>
              </a:r>
              <a:r>
                <a:rPr lang="de-DE" sz="1050" b="1" dirty="0" err="1">
                  <a:solidFill>
                    <a:srgbClr val="333333"/>
                  </a:solidFill>
                  <a:latin typeface="Arial" panose="020B0604020202020204" pitchFamily="34" charset="0"/>
                </a:rPr>
                <a:t>lp</a:t>
              </a:r>
              <a:r>
                <a:rPr lang="de-DE" sz="1050" b="1" dirty="0">
                  <a:solidFill>
                    <a:srgbClr val="333333"/>
                  </a:solidFill>
                  <a:latin typeface="Arial" panose="020B0604020202020204" pitchFamily="34" charset="0"/>
                </a:rPr>
                <a:t>/mm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06464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platzhalter 1"/>
          <p:cNvSpPr>
            <a:spLocks noGrp="1"/>
          </p:cNvSpPr>
          <p:nvPr>
            <p:ph type="body" sz="quarter" idx="10"/>
          </p:nvPr>
        </p:nvSpPr>
        <p:spPr>
          <a:xfrm>
            <a:off x="1396458" y="1832869"/>
            <a:ext cx="5850162" cy="451472"/>
          </a:xfrm>
        </p:spPr>
        <p:txBody>
          <a:bodyPr/>
          <a:lstStyle/>
          <a:p>
            <a:r>
              <a:rPr lang="de-DE" dirty="0"/>
              <a:t>Radiometrische Kalibrierung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99583C1-DD31-4750-AFE2-F02A0C23731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0386722"/>
      </p:ext>
    </p:extLst>
  </p:cSld>
  <p:clrMapOvr>
    <a:masterClrMapping/>
  </p:clrMapOvr>
</p:sld>
</file>

<file path=ppt/theme/theme1.xml><?xml version="1.0" encoding="utf-8"?>
<a:theme xmlns:a="http://schemas.openxmlformats.org/drawingml/2006/main" name="1_Folien mit Logo">
  <a:themeElements>
    <a:clrScheme name="HTWG CI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B91"/>
      </a:accent1>
      <a:accent2>
        <a:srgbClr val="D9E5EC"/>
      </a:accent2>
      <a:accent3>
        <a:srgbClr val="334152"/>
      </a:accent3>
      <a:accent4>
        <a:srgbClr val="009B91"/>
      </a:accent4>
      <a:accent5>
        <a:srgbClr val="D9E5EC"/>
      </a:accent5>
      <a:accent6>
        <a:srgbClr val="334152"/>
      </a:accent6>
      <a:hlink>
        <a:srgbClr val="009B91"/>
      </a:hlink>
      <a:folHlink>
        <a:srgbClr val="D9E5EC"/>
      </a:folHlink>
    </a:clrScheme>
    <a:fontScheme name="Benutzerdefiniert 1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B9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2.xml><?xml version="1.0" encoding="utf-8"?>
<a:theme xmlns:a="http://schemas.openxmlformats.org/drawingml/2006/main" name="Folien mit Logo">
  <a:themeElements>
    <a:clrScheme name="HTWG CI Farben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009B91"/>
      </a:accent1>
      <a:accent2>
        <a:srgbClr val="D9E5EC"/>
      </a:accent2>
      <a:accent3>
        <a:srgbClr val="334152"/>
      </a:accent3>
      <a:accent4>
        <a:srgbClr val="009B91"/>
      </a:accent4>
      <a:accent5>
        <a:srgbClr val="D9E5EC"/>
      </a:accent5>
      <a:accent6>
        <a:srgbClr val="334152"/>
      </a:accent6>
      <a:hlink>
        <a:srgbClr val="009B91"/>
      </a:hlink>
      <a:folHlink>
        <a:srgbClr val="D9E5EC"/>
      </a:folHlink>
    </a:clrScheme>
    <a:fontScheme name="HTWG Fliesstex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9B9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</a:theme>
</file>

<file path=ppt/theme/theme3.xml><?xml version="1.0" encoding="utf-8"?>
<a:theme xmlns:a="http://schemas.openxmlformats.org/drawingml/2006/main" name="Folien ohne Logo">
  <a:themeElements>
    <a:clrScheme name="Te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9B91"/>
      </a:folHlink>
    </a:clrScheme>
    <a:fontScheme name="HTWG Fliesstex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lnSpc>
            <a:spcPct val="150000"/>
          </a:lnSpc>
          <a:buFont typeface="Symbol" panose="05050102010706020507" pitchFamily="18" charset="2"/>
          <a:buChar char="-"/>
          <a:defRPr dirty="0" smtClean="0">
            <a:latin typeface="Swis721 Hv BT" panose="020B0804020202020204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Folien kleines Logo">
  <a:themeElements>
    <a:clrScheme name="Teal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009B91"/>
      </a:folHlink>
    </a:clrScheme>
    <a:fontScheme name="HTWG Fliesstext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marL="285750" indent="-285750">
          <a:lnSpc>
            <a:spcPct val="150000"/>
          </a:lnSpc>
          <a:buFont typeface="Symbol" panose="05050102010706020507" pitchFamily="18" charset="2"/>
          <a:buChar char="-"/>
          <a:defRPr dirty="0" smtClean="0">
            <a:latin typeface="Swis721 Hv BT" panose="020B0804020202020204" pitchFamily="34" charset="0"/>
          </a:defRPr>
        </a:defPPr>
      </a:lstStyle>
    </a:txDef>
  </a:objectDefaults>
  <a:extraClrSchemeLst/>
</a:theme>
</file>

<file path=ppt/theme/theme5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374</Words>
  <Application>Microsoft Office PowerPoint</Application>
  <PresentationFormat>Bildschirmpräsentation (16:9)</PresentationFormat>
  <Paragraphs>125</Paragraphs>
  <Slides>22</Slides>
  <Notes>22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4</vt:i4>
      </vt:variant>
      <vt:variant>
        <vt:lpstr>Folientitel</vt:lpstr>
      </vt:variant>
      <vt:variant>
        <vt:i4>22</vt:i4>
      </vt:variant>
    </vt:vector>
  </HeadingPairs>
  <TitlesOfParts>
    <vt:vector size="33" baseType="lpstr">
      <vt:lpstr>Arial</vt:lpstr>
      <vt:lpstr>Arial Black</vt:lpstr>
      <vt:lpstr>Calibri</vt:lpstr>
      <vt:lpstr>Cambria Math</vt:lpstr>
      <vt:lpstr>Swis721 Hv BT</vt:lpstr>
      <vt:lpstr>Swis721 Lt BT</vt:lpstr>
      <vt:lpstr>Wingdings</vt:lpstr>
      <vt:lpstr>1_Folien mit Logo</vt:lpstr>
      <vt:lpstr>Folien mit Logo</vt:lpstr>
      <vt:lpstr>Folien ohne Logo</vt:lpstr>
      <vt:lpstr>Folien kleines Logo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Cord Köhnemann</dc:creator>
  <cp:lastModifiedBy>Milan Kaiser</cp:lastModifiedBy>
  <cp:revision>407</cp:revision>
  <dcterms:created xsi:type="dcterms:W3CDTF">2017-03-03T11:46:15Z</dcterms:created>
  <dcterms:modified xsi:type="dcterms:W3CDTF">2022-01-24T18:30:04Z</dcterms:modified>
</cp:coreProperties>
</file>